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72" r:id="rId1"/>
  </p:sldMasterIdLst>
  <p:sldIdLst>
    <p:sldId id="256" r:id="rId2"/>
  </p:sldIdLst>
  <p:sldSz cx="5327650" cy="7559675"/>
  <p:notesSz cx="6858000" cy="9144000"/>
  <p:embeddedFontLst>
    <p:embeddedFont>
      <p:font typeface="Calibri" panose="020F0502020204030204" pitchFamily="34" charset="0"/>
      <p:regular r:id="rId3"/>
      <p:bold r:id="rId4"/>
      <p:italic r:id="rId5"/>
      <p:boldItalic r:id="rId6"/>
    </p:embeddedFont>
    <p:embeddedFont>
      <p:font typeface="Creepster" panose="02000000000000000000" pitchFamily="2" charset="0"/>
      <p:regular r:id="rId7"/>
    </p:embeddedFont>
    <p:embeddedFont>
      <p:font typeface="Poppins" panose="00000500000000000000" pitchFamily="2" charset="0"/>
      <p:regular r:id="rId8"/>
      <p:bold r:id="rId9"/>
      <p:italic r:id="rId10"/>
      <p:boldItalic r:id="rId1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52C85"/>
    <a:srgbClr val="FF7725"/>
    <a:srgbClr val="FFD1AB"/>
    <a:srgbClr val="FF9757"/>
    <a:srgbClr val="FD9E03"/>
    <a:srgbClr val="202020"/>
    <a:srgbClr val="EEEDEF"/>
    <a:srgbClr val="2609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950" autoAdjust="0"/>
    <p:restoredTop sz="94660"/>
  </p:normalViewPr>
  <p:slideViewPr>
    <p:cSldViewPr snapToGrid="0">
      <p:cViewPr varScale="1">
        <p:scale>
          <a:sx n="93" d="100"/>
          <a:sy n="93" d="100"/>
        </p:scale>
        <p:origin x="325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6.fntdata"/><Relationship Id="rId13" Type="http://schemas.openxmlformats.org/officeDocument/2006/relationships/viewProps" Target="viewProps.xml"/><Relationship Id="rId3" Type="http://schemas.openxmlformats.org/officeDocument/2006/relationships/font" Target="fonts/font1.fntdata"/><Relationship Id="rId7" Type="http://schemas.openxmlformats.org/officeDocument/2006/relationships/font" Target="fonts/font5.fntdata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font" Target="fonts/font9.fntdata"/><Relationship Id="rId5" Type="http://schemas.openxmlformats.org/officeDocument/2006/relationships/font" Target="fonts/font3.fntdata"/><Relationship Id="rId15" Type="http://schemas.openxmlformats.org/officeDocument/2006/relationships/tableStyles" Target="tableStyles.xml"/><Relationship Id="rId10" Type="http://schemas.openxmlformats.org/officeDocument/2006/relationships/font" Target="fonts/font8.fntdata"/><Relationship Id="rId4" Type="http://schemas.openxmlformats.org/officeDocument/2006/relationships/font" Target="fonts/font2.fntdata"/><Relationship Id="rId9" Type="http://schemas.openxmlformats.org/officeDocument/2006/relationships/font" Target="fonts/font7.fntdata"/><Relationship Id="rId14" Type="http://schemas.openxmlformats.org/officeDocument/2006/relationships/theme" Target="theme/theme1.xml"/></Relationships>
</file>

<file path=ppt/media/image1.jpg>
</file>

<file path=ppt/media/image2.png>
</file>

<file path=ppt/media/image3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nv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00197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21863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</p:sldLayoutIdLst>
  <p:txStyles>
    <p:titleStyle>
      <a:lvl1pPr algn="l" defTabSz="532729" rtl="0" eaLnBrk="1" latinLnBrk="0" hangingPunct="1">
        <a:lnSpc>
          <a:spcPct val="90000"/>
        </a:lnSpc>
        <a:spcBef>
          <a:spcPct val="0"/>
        </a:spcBef>
        <a:buNone/>
        <a:defRPr sz="256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33182" indent="-133182" algn="l" defTabSz="532729" rtl="0" eaLnBrk="1" latinLnBrk="0" hangingPunct="1">
        <a:lnSpc>
          <a:spcPct val="90000"/>
        </a:lnSpc>
        <a:spcBef>
          <a:spcPts val="583"/>
        </a:spcBef>
        <a:buFont typeface="Arial" panose="020B0604020202020204" pitchFamily="34" charset="0"/>
        <a:buChar char="•"/>
        <a:defRPr sz="1631" kern="1200">
          <a:solidFill>
            <a:schemeClr val="tx1"/>
          </a:solidFill>
          <a:latin typeface="+mn-lt"/>
          <a:ea typeface="+mn-ea"/>
          <a:cs typeface="+mn-cs"/>
        </a:defRPr>
      </a:lvl1pPr>
      <a:lvl2pPr marL="399547" indent="-133182" algn="l" defTabSz="532729" rtl="0" eaLnBrk="1" latinLnBrk="0" hangingPunct="1">
        <a:lnSpc>
          <a:spcPct val="90000"/>
        </a:lnSpc>
        <a:spcBef>
          <a:spcPts val="291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2pPr>
      <a:lvl3pPr marL="665912" indent="-133182" algn="l" defTabSz="532729" rtl="0" eaLnBrk="1" latinLnBrk="0" hangingPunct="1">
        <a:lnSpc>
          <a:spcPct val="90000"/>
        </a:lnSpc>
        <a:spcBef>
          <a:spcPts val="291"/>
        </a:spcBef>
        <a:buFont typeface="Arial" panose="020B0604020202020204" pitchFamily="34" charset="0"/>
        <a:buChar char="•"/>
        <a:defRPr sz="1165" kern="1200">
          <a:solidFill>
            <a:schemeClr val="tx1"/>
          </a:solidFill>
          <a:latin typeface="+mn-lt"/>
          <a:ea typeface="+mn-ea"/>
          <a:cs typeface="+mn-cs"/>
        </a:defRPr>
      </a:lvl3pPr>
      <a:lvl4pPr marL="932277" indent="-133182" algn="l" defTabSz="532729" rtl="0" eaLnBrk="1" latinLnBrk="0" hangingPunct="1">
        <a:lnSpc>
          <a:spcPct val="90000"/>
        </a:lnSpc>
        <a:spcBef>
          <a:spcPts val="291"/>
        </a:spcBef>
        <a:buFont typeface="Arial" panose="020B0604020202020204" pitchFamily="34" charset="0"/>
        <a:buChar char="•"/>
        <a:defRPr sz="1049" kern="1200">
          <a:solidFill>
            <a:schemeClr val="tx1"/>
          </a:solidFill>
          <a:latin typeface="+mn-lt"/>
          <a:ea typeface="+mn-ea"/>
          <a:cs typeface="+mn-cs"/>
        </a:defRPr>
      </a:lvl4pPr>
      <a:lvl5pPr marL="1198641" indent="-133182" algn="l" defTabSz="532729" rtl="0" eaLnBrk="1" latinLnBrk="0" hangingPunct="1">
        <a:lnSpc>
          <a:spcPct val="90000"/>
        </a:lnSpc>
        <a:spcBef>
          <a:spcPts val="291"/>
        </a:spcBef>
        <a:buFont typeface="Arial" panose="020B0604020202020204" pitchFamily="34" charset="0"/>
        <a:buChar char="•"/>
        <a:defRPr sz="1049" kern="1200">
          <a:solidFill>
            <a:schemeClr val="tx1"/>
          </a:solidFill>
          <a:latin typeface="+mn-lt"/>
          <a:ea typeface="+mn-ea"/>
          <a:cs typeface="+mn-cs"/>
        </a:defRPr>
      </a:lvl5pPr>
      <a:lvl6pPr marL="1465006" indent="-133182" algn="l" defTabSz="532729" rtl="0" eaLnBrk="1" latinLnBrk="0" hangingPunct="1">
        <a:lnSpc>
          <a:spcPct val="90000"/>
        </a:lnSpc>
        <a:spcBef>
          <a:spcPts val="291"/>
        </a:spcBef>
        <a:buFont typeface="Arial" panose="020B0604020202020204" pitchFamily="34" charset="0"/>
        <a:buChar char="•"/>
        <a:defRPr sz="1049" kern="1200">
          <a:solidFill>
            <a:schemeClr val="tx1"/>
          </a:solidFill>
          <a:latin typeface="+mn-lt"/>
          <a:ea typeface="+mn-ea"/>
          <a:cs typeface="+mn-cs"/>
        </a:defRPr>
      </a:lvl6pPr>
      <a:lvl7pPr marL="1731371" indent="-133182" algn="l" defTabSz="532729" rtl="0" eaLnBrk="1" latinLnBrk="0" hangingPunct="1">
        <a:lnSpc>
          <a:spcPct val="90000"/>
        </a:lnSpc>
        <a:spcBef>
          <a:spcPts val="291"/>
        </a:spcBef>
        <a:buFont typeface="Arial" panose="020B0604020202020204" pitchFamily="34" charset="0"/>
        <a:buChar char="•"/>
        <a:defRPr sz="1049" kern="1200">
          <a:solidFill>
            <a:schemeClr val="tx1"/>
          </a:solidFill>
          <a:latin typeface="+mn-lt"/>
          <a:ea typeface="+mn-ea"/>
          <a:cs typeface="+mn-cs"/>
        </a:defRPr>
      </a:lvl7pPr>
      <a:lvl8pPr marL="1997735" indent="-133182" algn="l" defTabSz="532729" rtl="0" eaLnBrk="1" latinLnBrk="0" hangingPunct="1">
        <a:lnSpc>
          <a:spcPct val="90000"/>
        </a:lnSpc>
        <a:spcBef>
          <a:spcPts val="291"/>
        </a:spcBef>
        <a:buFont typeface="Arial" panose="020B0604020202020204" pitchFamily="34" charset="0"/>
        <a:buChar char="•"/>
        <a:defRPr sz="1049" kern="1200">
          <a:solidFill>
            <a:schemeClr val="tx1"/>
          </a:solidFill>
          <a:latin typeface="+mn-lt"/>
          <a:ea typeface="+mn-ea"/>
          <a:cs typeface="+mn-cs"/>
        </a:defRPr>
      </a:lvl8pPr>
      <a:lvl9pPr marL="2264100" indent="-133182" algn="l" defTabSz="532729" rtl="0" eaLnBrk="1" latinLnBrk="0" hangingPunct="1">
        <a:lnSpc>
          <a:spcPct val="90000"/>
        </a:lnSpc>
        <a:spcBef>
          <a:spcPts val="291"/>
        </a:spcBef>
        <a:buFont typeface="Arial" panose="020B0604020202020204" pitchFamily="34" charset="0"/>
        <a:buChar char="•"/>
        <a:defRPr sz="104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32729" rtl="0" eaLnBrk="1" latinLnBrk="0" hangingPunct="1">
        <a:defRPr sz="1049" kern="1200">
          <a:solidFill>
            <a:schemeClr val="tx1"/>
          </a:solidFill>
          <a:latin typeface="+mn-lt"/>
          <a:ea typeface="+mn-ea"/>
          <a:cs typeface="+mn-cs"/>
        </a:defRPr>
      </a:lvl1pPr>
      <a:lvl2pPr marL="266365" algn="l" defTabSz="532729" rtl="0" eaLnBrk="1" latinLnBrk="0" hangingPunct="1">
        <a:defRPr sz="1049" kern="1200">
          <a:solidFill>
            <a:schemeClr val="tx1"/>
          </a:solidFill>
          <a:latin typeface="+mn-lt"/>
          <a:ea typeface="+mn-ea"/>
          <a:cs typeface="+mn-cs"/>
        </a:defRPr>
      </a:lvl2pPr>
      <a:lvl3pPr marL="532729" algn="l" defTabSz="532729" rtl="0" eaLnBrk="1" latinLnBrk="0" hangingPunct="1">
        <a:defRPr sz="1049" kern="1200">
          <a:solidFill>
            <a:schemeClr val="tx1"/>
          </a:solidFill>
          <a:latin typeface="+mn-lt"/>
          <a:ea typeface="+mn-ea"/>
          <a:cs typeface="+mn-cs"/>
        </a:defRPr>
      </a:lvl3pPr>
      <a:lvl4pPr marL="799094" algn="l" defTabSz="532729" rtl="0" eaLnBrk="1" latinLnBrk="0" hangingPunct="1">
        <a:defRPr sz="1049" kern="1200">
          <a:solidFill>
            <a:schemeClr val="tx1"/>
          </a:solidFill>
          <a:latin typeface="+mn-lt"/>
          <a:ea typeface="+mn-ea"/>
          <a:cs typeface="+mn-cs"/>
        </a:defRPr>
      </a:lvl4pPr>
      <a:lvl5pPr marL="1065459" algn="l" defTabSz="532729" rtl="0" eaLnBrk="1" latinLnBrk="0" hangingPunct="1">
        <a:defRPr sz="1049" kern="1200">
          <a:solidFill>
            <a:schemeClr val="tx1"/>
          </a:solidFill>
          <a:latin typeface="+mn-lt"/>
          <a:ea typeface="+mn-ea"/>
          <a:cs typeface="+mn-cs"/>
        </a:defRPr>
      </a:lvl5pPr>
      <a:lvl6pPr marL="1331824" algn="l" defTabSz="532729" rtl="0" eaLnBrk="1" latinLnBrk="0" hangingPunct="1">
        <a:defRPr sz="1049" kern="1200">
          <a:solidFill>
            <a:schemeClr val="tx1"/>
          </a:solidFill>
          <a:latin typeface="+mn-lt"/>
          <a:ea typeface="+mn-ea"/>
          <a:cs typeface="+mn-cs"/>
        </a:defRPr>
      </a:lvl6pPr>
      <a:lvl7pPr marL="1598188" algn="l" defTabSz="532729" rtl="0" eaLnBrk="1" latinLnBrk="0" hangingPunct="1">
        <a:defRPr sz="1049" kern="1200">
          <a:solidFill>
            <a:schemeClr val="tx1"/>
          </a:solidFill>
          <a:latin typeface="+mn-lt"/>
          <a:ea typeface="+mn-ea"/>
          <a:cs typeface="+mn-cs"/>
        </a:defRPr>
      </a:lvl7pPr>
      <a:lvl8pPr marL="1864553" algn="l" defTabSz="532729" rtl="0" eaLnBrk="1" latinLnBrk="0" hangingPunct="1">
        <a:defRPr sz="1049" kern="1200">
          <a:solidFill>
            <a:schemeClr val="tx1"/>
          </a:solidFill>
          <a:latin typeface="+mn-lt"/>
          <a:ea typeface="+mn-ea"/>
          <a:cs typeface="+mn-cs"/>
        </a:defRPr>
      </a:lvl8pPr>
      <a:lvl9pPr marL="2130918" algn="l" defTabSz="532729" rtl="0" eaLnBrk="1" latinLnBrk="0" hangingPunct="1">
        <a:defRPr sz="104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o interior, pequeno, mesa, grupo&#10;&#10;Descrição gerada automaticamente">
            <a:extLst>
              <a:ext uri="{FF2B5EF4-FFF2-40B4-BE49-F238E27FC236}">
                <a16:creationId xmlns:a16="http://schemas.microsoft.com/office/drawing/2014/main" id="{FA894EBE-5FD8-FF6D-E8FB-4AE0B55827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327650" cy="3551767"/>
          </a:xfrm>
          <a:prstGeom prst="rect">
            <a:avLst/>
          </a:prstGeom>
        </p:spPr>
      </p:pic>
      <p:pic>
        <p:nvPicPr>
          <p:cNvPr id="5" name="Imagem 4" descr="Uma imagem contendo no interior, pequeno, mesa, grupo&#10;&#10;Descrição gerada automaticamente">
            <a:extLst>
              <a:ext uri="{FF2B5EF4-FFF2-40B4-BE49-F238E27FC236}">
                <a16:creationId xmlns:a16="http://schemas.microsoft.com/office/drawing/2014/main" id="{E6B9D970-7F76-169D-834B-2B48502CF2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5939"/>
          <a:stretch/>
        </p:blipFill>
        <p:spPr>
          <a:xfrm rot="10800000" flipH="1">
            <a:off x="0" y="3551765"/>
            <a:ext cx="5327650" cy="4007909"/>
          </a:xfrm>
          <a:prstGeom prst="rect">
            <a:avLst/>
          </a:prstGeom>
        </p:spPr>
      </p:pic>
      <p:sp>
        <p:nvSpPr>
          <p:cNvPr id="10" name="Forma Livre: Forma 9">
            <a:extLst>
              <a:ext uri="{FF2B5EF4-FFF2-40B4-BE49-F238E27FC236}">
                <a16:creationId xmlns:a16="http://schemas.microsoft.com/office/drawing/2014/main" id="{5B57D575-E9E8-B778-72F1-ED26481CEDD1}"/>
              </a:ext>
            </a:extLst>
          </p:cNvPr>
          <p:cNvSpPr/>
          <p:nvPr/>
        </p:nvSpPr>
        <p:spPr>
          <a:xfrm flipV="1">
            <a:off x="0" y="0"/>
            <a:ext cx="1966765" cy="2072359"/>
          </a:xfrm>
          <a:custGeom>
            <a:avLst/>
            <a:gdLst>
              <a:gd name="connsiteX0" fmla="*/ 178299 w 1966765"/>
              <a:gd name="connsiteY0" fmla="*/ 927592 h 2072359"/>
              <a:gd name="connsiteX1" fmla="*/ 119311 w 1966765"/>
              <a:gd name="connsiteY1" fmla="*/ 910004 h 2072359"/>
              <a:gd name="connsiteX2" fmla="*/ 364724 w 1966765"/>
              <a:gd name="connsiteY2" fmla="*/ 460050 h 2072359"/>
              <a:gd name="connsiteX3" fmla="*/ 365168 w 1966765"/>
              <a:gd name="connsiteY3" fmla="*/ 456489 h 2072359"/>
              <a:gd name="connsiteX4" fmla="*/ 399234 w 1966765"/>
              <a:gd name="connsiteY4" fmla="*/ 564400 h 2072359"/>
              <a:gd name="connsiteX5" fmla="*/ 177130 w 1966765"/>
              <a:gd name="connsiteY5" fmla="*/ 925936 h 2072359"/>
              <a:gd name="connsiteX6" fmla="*/ 259904 w 1966765"/>
              <a:gd name="connsiteY6" fmla="*/ 962196 h 2072359"/>
              <a:gd name="connsiteX7" fmla="*/ 193275 w 1966765"/>
              <a:gd name="connsiteY7" fmla="*/ 932971 h 2072359"/>
              <a:gd name="connsiteX8" fmla="*/ 406577 w 1966765"/>
              <a:gd name="connsiteY8" fmla="*/ 594248 h 2072359"/>
              <a:gd name="connsiteX9" fmla="*/ 428323 w 1966765"/>
              <a:gd name="connsiteY9" fmla="*/ 723093 h 2072359"/>
              <a:gd name="connsiteX10" fmla="*/ 259904 w 1966765"/>
              <a:gd name="connsiteY10" fmla="*/ 962000 h 2072359"/>
              <a:gd name="connsiteX11" fmla="*/ 325940 w 1966765"/>
              <a:gd name="connsiteY11" fmla="*/ 989816 h 2072359"/>
              <a:gd name="connsiteX12" fmla="*/ 307392 w 1966765"/>
              <a:gd name="connsiteY12" fmla="*/ 989449 h 2072359"/>
              <a:gd name="connsiteX13" fmla="*/ 280301 w 1966765"/>
              <a:gd name="connsiteY13" fmla="*/ 973185 h 2072359"/>
              <a:gd name="connsiteX14" fmla="*/ 432182 w 1966765"/>
              <a:gd name="connsiteY14" fmla="*/ 761556 h 2072359"/>
              <a:gd name="connsiteX15" fmla="*/ 436647 w 1966765"/>
              <a:gd name="connsiteY15" fmla="*/ 867161 h 2072359"/>
              <a:gd name="connsiteX16" fmla="*/ 325940 w 1966765"/>
              <a:gd name="connsiteY16" fmla="*/ 989816 h 2072359"/>
              <a:gd name="connsiteX17" fmla="*/ 354863 w 1966765"/>
              <a:gd name="connsiteY17" fmla="*/ 1024113 h 2072359"/>
              <a:gd name="connsiteX18" fmla="*/ 329420 w 1966765"/>
              <a:gd name="connsiteY18" fmla="*/ 1004553 h 2072359"/>
              <a:gd name="connsiteX19" fmla="*/ 436135 w 1966765"/>
              <a:gd name="connsiteY19" fmla="*/ 913590 h 2072359"/>
              <a:gd name="connsiteX20" fmla="*/ 434094 w 1966765"/>
              <a:gd name="connsiteY20" fmla="*/ 961249 h 2072359"/>
              <a:gd name="connsiteX21" fmla="*/ 354863 w 1966765"/>
              <a:gd name="connsiteY21" fmla="*/ 1024113 h 2072359"/>
              <a:gd name="connsiteX22" fmla="*/ 390073 w 1966765"/>
              <a:gd name="connsiteY22" fmla="*/ 1056753 h 2072359"/>
              <a:gd name="connsiteX23" fmla="*/ 369608 w 1966765"/>
              <a:gd name="connsiteY23" fmla="*/ 1036911 h 2072359"/>
              <a:gd name="connsiteX24" fmla="*/ 431593 w 1966765"/>
              <a:gd name="connsiteY24" fmla="*/ 997748 h 2072359"/>
              <a:gd name="connsiteX25" fmla="*/ 428929 w 1966765"/>
              <a:gd name="connsiteY25" fmla="*/ 1025283 h 2072359"/>
              <a:gd name="connsiteX26" fmla="*/ 390073 w 1966765"/>
              <a:gd name="connsiteY26" fmla="*/ 1056753 h 2072359"/>
              <a:gd name="connsiteX27" fmla="*/ 621168 w 1966765"/>
              <a:gd name="connsiteY27" fmla="*/ 1066367 h 2072359"/>
              <a:gd name="connsiteX28" fmla="*/ 621321 w 1966765"/>
              <a:gd name="connsiteY28" fmla="*/ 1063712 h 2072359"/>
              <a:gd name="connsiteX29" fmla="*/ 451597 w 1966765"/>
              <a:gd name="connsiteY29" fmla="*/ 831123 h 2072359"/>
              <a:gd name="connsiteX30" fmla="*/ 451546 w 1966765"/>
              <a:gd name="connsiteY30" fmla="*/ 831131 h 2072359"/>
              <a:gd name="connsiteX31" fmla="*/ 446764 w 1966765"/>
              <a:gd name="connsiteY31" fmla="*/ 751345 h 2072359"/>
              <a:gd name="connsiteX32" fmla="*/ 683989 w 1966765"/>
              <a:gd name="connsiteY32" fmla="*/ 1064847 h 2072359"/>
              <a:gd name="connsiteX33" fmla="*/ 665949 w 1966765"/>
              <a:gd name="connsiteY33" fmla="*/ 1064958 h 2072359"/>
              <a:gd name="connsiteX34" fmla="*/ 665872 w 1966765"/>
              <a:gd name="connsiteY34" fmla="*/ 1064122 h 2072359"/>
              <a:gd name="connsiteX35" fmla="*/ 661825 w 1966765"/>
              <a:gd name="connsiteY35" fmla="*/ 1064984 h 2072359"/>
              <a:gd name="connsiteX36" fmla="*/ 621168 w 1966765"/>
              <a:gd name="connsiteY36" fmla="*/ 1066367 h 2072359"/>
              <a:gd name="connsiteX37" fmla="*/ 556988 w 1966765"/>
              <a:gd name="connsiteY37" fmla="*/ 1072429 h 2072359"/>
              <a:gd name="connsiteX38" fmla="*/ 556835 w 1966765"/>
              <a:gd name="connsiteY38" fmla="*/ 1071584 h 2072359"/>
              <a:gd name="connsiteX39" fmla="*/ 452869 w 1966765"/>
              <a:gd name="connsiteY39" fmla="*/ 940024 h 2072359"/>
              <a:gd name="connsiteX40" fmla="*/ 450769 w 1966765"/>
              <a:gd name="connsiteY40" fmla="*/ 940408 h 2072359"/>
              <a:gd name="connsiteX41" fmla="*/ 452177 w 1966765"/>
              <a:gd name="connsiteY41" fmla="*/ 887601 h 2072359"/>
              <a:gd name="connsiteX42" fmla="*/ 581808 w 1966765"/>
              <a:gd name="connsiteY42" fmla="*/ 1069535 h 2072359"/>
              <a:gd name="connsiteX43" fmla="*/ 556988 w 1966765"/>
              <a:gd name="connsiteY43" fmla="*/ 1072429 h 2072359"/>
              <a:gd name="connsiteX44" fmla="*/ 228963 w 1966765"/>
              <a:gd name="connsiteY44" fmla="*/ 1077680 h 2072359"/>
              <a:gd name="connsiteX45" fmla="*/ 179486 w 1966765"/>
              <a:gd name="connsiteY45" fmla="*/ 1076911 h 2072359"/>
              <a:gd name="connsiteX46" fmla="*/ 211887 w 1966765"/>
              <a:gd name="connsiteY46" fmla="*/ 988843 h 2072359"/>
              <a:gd name="connsiteX47" fmla="*/ 206158 w 1966765"/>
              <a:gd name="connsiteY47" fmla="*/ 954495 h 2072359"/>
              <a:gd name="connsiteX48" fmla="*/ 252587 w 1966765"/>
              <a:gd name="connsiteY48" fmla="*/ 975763 h 2072359"/>
              <a:gd name="connsiteX49" fmla="*/ 228963 w 1966765"/>
              <a:gd name="connsiteY49" fmla="*/ 1077680 h 2072359"/>
              <a:gd name="connsiteX50" fmla="*/ 105608 w 1966765"/>
              <a:gd name="connsiteY50" fmla="*/ 1080497 h 2072359"/>
              <a:gd name="connsiteX51" fmla="*/ 145497 w 1966765"/>
              <a:gd name="connsiteY51" fmla="*/ 977599 h 2072359"/>
              <a:gd name="connsiteX52" fmla="*/ 134568 w 1966765"/>
              <a:gd name="connsiteY52" fmla="*/ 930009 h 2072359"/>
              <a:gd name="connsiteX53" fmla="*/ 186086 w 1966765"/>
              <a:gd name="connsiteY53" fmla="*/ 946726 h 2072359"/>
              <a:gd name="connsiteX54" fmla="*/ 159499 w 1966765"/>
              <a:gd name="connsiteY54" fmla="*/ 1077313 h 2072359"/>
              <a:gd name="connsiteX55" fmla="*/ 105608 w 1966765"/>
              <a:gd name="connsiteY55" fmla="*/ 1080497 h 2072359"/>
              <a:gd name="connsiteX56" fmla="*/ 283734 w 1966765"/>
              <a:gd name="connsiteY56" fmla="*/ 1081573 h 2072359"/>
              <a:gd name="connsiteX57" fmla="*/ 256856 w 1966765"/>
              <a:gd name="connsiteY57" fmla="*/ 1079259 h 2072359"/>
              <a:gd name="connsiteX58" fmla="*/ 256429 w 1966765"/>
              <a:gd name="connsiteY58" fmla="*/ 1079046 h 2072359"/>
              <a:gd name="connsiteX59" fmla="*/ 256361 w 1966765"/>
              <a:gd name="connsiteY59" fmla="*/ 1079225 h 2072359"/>
              <a:gd name="connsiteX60" fmla="*/ 248370 w 1966765"/>
              <a:gd name="connsiteY60" fmla="*/ 1078679 h 2072359"/>
              <a:gd name="connsiteX61" fmla="*/ 273531 w 1966765"/>
              <a:gd name="connsiteY61" fmla="*/ 1008241 h 2072359"/>
              <a:gd name="connsiteX62" fmla="*/ 271251 w 1966765"/>
              <a:gd name="connsiteY62" fmla="*/ 985752 h 2072359"/>
              <a:gd name="connsiteX63" fmla="*/ 306513 w 1966765"/>
              <a:gd name="connsiteY63" fmla="*/ 1007362 h 2072359"/>
              <a:gd name="connsiteX64" fmla="*/ 283734 w 1966765"/>
              <a:gd name="connsiteY64" fmla="*/ 1081573 h 2072359"/>
              <a:gd name="connsiteX65" fmla="*/ 498325 w 1966765"/>
              <a:gd name="connsiteY65" fmla="*/ 1082316 h 2072359"/>
              <a:gd name="connsiteX66" fmla="*/ 448267 w 1966765"/>
              <a:gd name="connsiteY66" fmla="*/ 1009343 h 2072359"/>
              <a:gd name="connsiteX67" fmla="*/ 445979 w 1966765"/>
              <a:gd name="connsiteY67" fmla="*/ 1009496 h 2072359"/>
              <a:gd name="connsiteX68" fmla="*/ 448156 w 1966765"/>
              <a:gd name="connsiteY68" fmla="*/ 982858 h 2072359"/>
              <a:gd name="connsiteX69" fmla="*/ 513129 w 1966765"/>
              <a:gd name="connsiteY69" fmla="*/ 1079464 h 2072359"/>
              <a:gd name="connsiteX70" fmla="*/ 498325 w 1966765"/>
              <a:gd name="connsiteY70" fmla="*/ 1082316 h 2072359"/>
              <a:gd name="connsiteX71" fmla="*/ 845671 w 1966765"/>
              <a:gd name="connsiteY71" fmla="*/ 1083101 h 2072359"/>
              <a:gd name="connsiteX72" fmla="*/ 724416 w 1966765"/>
              <a:gd name="connsiteY72" fmla="*/ 1066418 h 2072359"/>
              <a:gd name="connsiteX73" fmla="*/ 724860 w 1966765"/>
              <a:gd name="connsiteY73" fmla="*/ 1064677 h 2072359"/>
              <a:gd name="connsiteX74" fmla="*/ 444579 w 1966765"/>
              <a:gd name="connsiteY74" fmla="*/ 708075 h 2072359"/>
              <a:gd name="connsiteX75" fmla="*/ 442205 w 1966765"/>
              <a:gd name="connsiteY75" fmla="*/ 709048 h 2072359"/>
              <a:gd name="connsiteX76" fmla="*/ 415260 w 1966765"/>
              <a:gd name="connsiteY76" fmla="*/ 564929 h 2072359"/>
              <a:gd name="connsiteX77" fmla="*/ 415661 w 1966765"/>
              <a:gd name="connsiteY77" fmla="*/ 563529 h 2072359"/>
              <a:gd name="connsiteX78" fmla="*/ 414850 w 1966765"/>
              <a:gd name="connsiteY78" fmla="*/ 563307 h 2072359"/>
              <a:gd name="connsiteX79" fmla="*/ 412630 w 1966765"/>
              <a:gd name="connsiteY79" fmla="*/ 554513 h 2072359"/>
              <a:gd name="connsiteX80" fmla="*/ 845671 w 1966765"/>
              <a:gd name="connsiteY80" fmla="*/ 1083101 h 2072359"/>
              <a:gd name="connsiteX81" fmla="*/ 328754 w 1966765"/>
              <a:gd name="connsiteY81" fmla="*/ 1087217 h 2072359"/>
              <a:gd name="connsiteX82" fmla="*/ 301851 w 1966765"/>
              <a:gd name="connsiteY82" fmla="*/ 1083562 h 2072359"/>
              <a:gd name="connsiteX83" fmla="*/ 322931 w 1966765"/>
              <a:gd name="connsiteY83" fmla="*/ 1020297 h 2072359"/>
              <a:gd name="connsiteX84" fmla="*/ 322871 w 1966765"/>
              <a:gd name="connsiteY84" fmla="*/ 1018837 h 2072359"/>
              <a:gd name="connsiteX85" fmla="*/ 350209 w 1966765"/>
              <a:gd name="connsiteY85" fmla="*/ 1040531 h 2072359"/>
              <a:gd name="connsiteX86" fmla="*/ 328754 w 1966765"/>
              <a:gd name="connsiteY86" fmla="*/ 1087217 h 2072359"/>
              <a:gd name="connsiteX87" fmla="*/ 420869 w 1966765"/>
              <a:gd name="connsiteY87" fmla="*/ 1092211 h 2072359"/>
              <a:gd name="connsiteX88" fmla="*/ 401249 w 1966765"/>
              <a:gd name="connsiteY88" fmla="*/ 1068578 h 2072359"/>
              <a:gd name="connsiteX89" fmla="*/ 426103 w 1966765"/>
              <a:gd name="connsiteY89" fmla="*/ 1052766 h 2072359"/>
              <a:gd name="connsiteX90" fmla="*/ 420869 w 1966765"/>
              <a:gd name="connsiteY90" fmla="*/ 1092211 h 2072359"/>
              <a:gd name="connsiteX91" fmla="*/ 435742 w 1966765"/>
              <a:gd name="connsiteY91" fmla="*/ 1097419 h 2072359"/>
              <a:gd name="connsiteX92" fmla="*/ 441864 w 1966765"/>
              <a:gd name="connsiteY92" fmla="*/ 1051247 h 2072359"/>
              <a:gd name="connsiteX93" fmla="*/ 468348 w 1966765"/>
              <a:gd name="connsiteY93" fmla="*/ 1088941 h 2072359"/>
              <a:gd name="connsiteX94" fmla="*/ 435742 w 1966765"/>
              <a:gd name="connsiteY94" fmla="*/ 1097419 h 2072359"/>
              <a:gd name="connsiteX95" fmla="*/ 409881 w 1966765"/>
              <a:gd name="connsiteY95" fmla="*/ 1103293 h 2072359"/>
              <a:gd name="connsiteX96" fmla="*/ 350218 w 1966765"/>
              <a:gd name="connsiteY96" fmla="*/ 1090649 h 2072359"/>
              <a:gd name="connsiteX97" fmla="*/ 348664 w 1966765"/>
              <a:gd name="connsiteY97" fmla="*/ 1089402 h 2072359"/>
              <a:gd name="connsiteX98" fmla="*/ 348195 w 1966765"/>
              <a:gd name="connsiteY98" fmla="*/ 1090324 h 2072359"/>
              <a:gd name="connsiteX99" fmla="*/ 346683 w 1966765"/>
              <a:gd name="connsiteY99" fmla="*/ 1090085 h 2072359"/>
              <a:gd name="connsiteX100" fmla="*/ 364425 w 1966765"/>
              <a:gd name="connsiteY100" fmla="*/ 1053261 h 2072359"/>
              <a:gd name="connsiteX101" fmla="*/ 409881 w 1966765"/>
              <a:gd name="connsiteY101" fmla="*/ 1103293 h 2072359"/>
              <a:gd name="connsiteX102" fmla="*/ 461031 w 1966765"/>
              <a:gd name="connsiteY102" fmla="*/ 1117774 h 2072359"/>
              <a:gd name="connsiteX103" fmla="*/ 441556 w 1966765"/>
              <a:gd name="connsiteY103" fmla="*/ 1111831 h 2072359"/>
              <a:gd name="connsiteX104" fmla="*/ 462192 w 1966765"/>
              <a:gd name="connsiteY104" fmla="*/ 1106239 h 2072359"/>
              <a:gd name="connsiteX105" fmla="*/ 461031 w 1966765"/>
              <a:gd name="connsiteY105" fmla="*/ 1117774 h 2072359"/>
              <a:gd name="connsiteX106" fmla="*/ 357134 w 1966765"/>
              <a:gd name="connsiteY106" fmla="*/ 1122674 h 2072359"/>
              <a:gd name="connsiteX107" fmla="*/ 360148 w 1966765"/>
              <a:gd name="connsiteY107" fmla="*/ 1108621 h 2072359"/>
              <a:gd name="connsiteX108" fmla="*/ 360105 w 1966765"/>
              <a:gd name="connsiteY108" fmla="*/ 1108288 h 2072359"/>
              <a:gd name="connsiteX109" fmla="*/ 383917 w 1966765"/>
              <a:gd name="connsiteY109" fmla="*/ 1113172 h 2072359"/>
              <a:gd name="connsiteX110" fmla="*/ 357134 w 1966765"/>
              <a:gd name="connsiteY110" fmla="*/ 1122674 h 2072359"/>
              <a:gd name="connsiteX111" fmla="*/ 990209 w 1966765"/>
              <a:gd name="connsiteY111" fmla="*/ 1127020 h 2072359"/>
              <a:gd name="connsiteX112" fmla="*/ 933953 w 1966765"/>
              <a:gd name="connsiteY112" fmla="*/ 1106777 h 2072359"/>
              <a:gd name="connsiteX113" fmla="*/ 934021 w 1966765"/>
              <a:gd name="connsiteY113" fmla="*/ 1106589 h 2072359"/>
              <a:gd name="connsiteX114" fmla="*/ 426342 w 1966765"/>
              <a:gd name="connsiteY114" fmla="*/ 547426 h 2072359"/>
              <a:gd name="connsiteX115" fmla="*/ 990209 w 1966765"/>
              <a:gd name="connsiteY115" fmla="*/ 1127020 h 2072359"/>
              <a:gd name="connsiteX116" fmla="*/ 497607 w 1966765"/>
              <a:gd name="connsiteY116" fmla="*/ 1130119 h 2072359"/>
              <a:gd name="connsiteX117" fmla="*/ 476980 w 1966765"/>
              <a:gd name="connsiteY117" fmla="*/ 1122982 h 2072359"/>
              <a:gd name="connsiteX118" fmla="*/ 482026 w 1966765"/>
              <a:gd name="connsiteY118" fmla="*/ 1101740 h 2072359"/>
              <a:gd name="connsiteX119" fmla="*/ 503345 w 1966765"/>
              <a:gd name="connsiteY119" fmla="*/ 1097018 h 2072359"/>
              <a:gd name="connsiteX120" fmla="*/ 497607 w 1966765"/>
              <a:gd name="connsiteY120" fmla="*/ 1130119 h 2072359"/>
              <a:gd name="connsiteX121" fmla="*/ 309509 w 1966765"/>
              <a:gd name="connsiteY121" fmla="*/ 1141432 h 2072359"/>
              <a:gd name="connsiteX122" fmla="*/ 318722 w 1966765"/>
              <a:gd name="connsiteY122" fmla="*/ 1111609 h 2072359"/>
              <a:gd name="connsiteX123" fmla="*/ 317074 w 1966765"/>
              <a:gd name="connsiteY123" fmla="*/ 1101091 h 2072359"/>
              <a:gd name="connsiteX124" fmla="*/ 343926 w 1966765"/>
              <a:gd name="connsiteY124" fmla="*/ 1105291 h 2072359"/>
              <a:gd name="connsiteX125" fmla="*/ 344463 w 1966765"/>
              <a:gd name="connsiteY125" fmla="*/ 1106529 h 2072359"/>
              <a:gd name="connsiteX126" fmla="*/ 335371 w 1966765"/>
              <a:gd name="connsiteY126" fmla="*/ 1130726 h 2072359"/>
              <a:gd name="connsiteX127" fmla="*/ 309509 w 1966765"/>
              <a:gd name="connsiteY127" fmla="*/ 1141432 h 2072359"/>
              <a:gd name="connsiteX128" fmla="*/ 459563 w 1966765"/>
              <a:gd name="connsiteY128" fmla="*/ 1148288 h 2072359"/>
              <a:gd name="connsiteX129" fmla="*/ 447686 w 1966765"/>
              <a:gd name="connsiteY129" fmla="*/ 1129872 h 2072359"/>
              <a:gd name="connsiteX130" fmla="*/ 466256 w 1966765"/>
              <a:gd name="connsiteY130" fmla="*/ 1135635 h 2072359"/>
              <a:gd name="connsiteX131" fmla="*/ 459563 w 1966765"/>
              <a:gd name="connsiteY131" fmla="*/ 1148288 h 2072359"/>
              <a:gd name="connsiteX132" fmla="*/ 549629 w 1966765"/>
              <a:gd name="connsiteY132" fmla="*/ 1151234 h 2072359"/>
              <a:gd name="connsiteX133" fmla="*/ 513206 w 1966765"/>
              <a:gd name="connsiteY133" fmla="*/ 1136130 h 2072359"/>
              <a:gd name="connsiteX134" fmla="*/ 521462 w 1966765"/>
              <a:gd name="connsiteY134" fmla="*/ 1095891 h 2072359"/>
              <a:gd name="connsiteX135" fmla="*/ 524613 w 1966765"/>
              <a:gd name="connsiteY135" fmla="*/ 1093202 h 2072359"/>
              <a:gd name="connsiteX136" fmla="*/ 572109 w 1966765"/>
              <a:gd name="connsiteY136" fmla="*/ 1086235 h 2072359"/>
              <a:gd name="connsiteX137" fmla="*/ 549629 w 1966765"/>
              <a:gd name="connsiteY137" fmla="*/ 1151234 h 2072359"/>
              <a:gd name="connsiteX138" fmla="*/ 260212 w 1966765"/>
              <a:gd name="connsiteY138" fmla="*/ 1163503 h 2072359"/>
              <a:gd name="connsiteX139" fmla="*/ 273232 w 1966765"/>
              <a:gd name="connsiteY139" fmla="*/ 1109646 h 2072359"/>
              <a:gd name="connsiteX140" fmla="*/ 271285 w 1966765"/>
              <a:gd name="connsiteY140" fmla="*/ 1095874 h 2072359"/>
              <a:gd name="connsiteX141" fmla="*/ 298444 w 1966765"/>
              <a:gd name="connsiteY141" fmla="*/ 1098692 h 2072359"/>
              <a:gd name="connsiteX142" fmla="*/ 284528 w 1966765"/>
              <a:gd name="connsiteY142" fmla="*/ 1150269 h 2072359"/>
              <a:gd name="connsiteX143" fmla="*/ 286039 w 1966765"/>
              <a:gd name="connsiteY143" fmla="*/ 1151643 h 2072359"/>
              <a:gd name="connsiteX144" fmla="*/ 260212 w 1966765"/>
              <a:gd name="connsiteY144" fmla="*/ 1163503 h 2072359"/>
              <a:gd name="connsiteX145" fmla="*/ 597612 w 1966765"/>
              <a:gd name="connsiteY145" fmla="*/ 1174363 h 2072359"/>
              <a:gd name="connsiteX146" fmla="*/ 590875 w 1966765"/>
              <a:gd name="connsiteY146" fmla="*/ 1170666 h 2072359"/>
              <a:gd name="connsiteX147" fmla="*/ 564391 w 1966765"/>
              <a:gd name="connsiteY147" fmla="*/ 1157868 h 2072359"/>
              <a:gd name="connsiteX148" fmla="*/ 603358 w 1966765"/>
              <a:gd name="connsiteY148" fmla="*/ 1082973 h 2072359"/>
              <a:gd name="connsiteX149" fmla="*/ 634427 w 1966765"/>
              <a:gd name="connsiteY149" fmla="*/ 1081044 h 2072359"/>
              <a:gd name="connsiteX150" fmla="*/ 597612 w 1966765"/>
              <a:gd name="connsiteY150" fmla="*/ 1174363 h 2072359"/>
              <a:gd name="connsiteX151" fmla="*/ 406363 w 1966765"/>
              <a:gd name="connsiteY151" fmla="*/ 1181799 h 2072359"/>
              <a:gd name="connsiteX152" fmla="*/ 360481 w 1966765"/>
              <a:gd name="connsiteY152" fmla="*/ 1137863 h 2072359"/>
              <a:gd name="connsiteX153" fmla="*/ 412877 w 1966765"/>
              <a:gd name="connsiteY153" fmla="*/ 1120087 h 2072359"/>
              <a:gd name="connsiteX154" fmla="*/ 416754 w 1966765"/>
              <a:gd name="connsiteY154" fmla="*/ 1121121 h 2072359"/>
              <a:gd name="connsiteX155" fmla="*/ 406363 w 1966765"/>
              <a:gd name="connsiteY155" fmla="*/ 1181799 h 2072359"/>
              <a:gd name="connsiteX156" fmla="*/ 421236 w 1966765"/>
              <a:gd name="connsiteY156" fmla="*/ 1186487 h 2072359"/>
              <a:gd name="connsiteX157" fmla="*/ 430670 w 1966765"/>
              <a:gd name="connsiteY157" fmla="*/ 1132134 h 2072359"/>
              <a:gd name="connsiteX158" fmla="*/ 456711 w 1966765"/>
              <a:gd name="connsiteY158" fmla="*/ 1172681 h 2072359"/>
              <a:gd name="connsiteX159" fmla="*/ 447926 w 1966765"/>
              <a:gd name="connsiteY159" fmla="*/ 1172638 h 2072359"/>
              <a:gd name="connsiteX160" fmla="*/ 421236 w 1966765"/>
              <a:gd name="connsiteY160" fmla="*/ 1186487 h 2072359"/>
              <a:gd name="connsiteX161" fmla="*/ 486602 w 1966765"/>
              <a:gd name="connsiteY161" fmla="*/ 1193564 h 2072359"/>
              <a:gd name="connsiteX162" fmla="*/ 472224 w 1966765"/>
              <a:gd name="connsiteY162" fmla="*/ 1168574 h 2072359"/>
              <a:gd name="connsiteX163" fmla="*/ 473411 w 1966765"/>
              <a:gd name="connsiteY163" fmla="*/ 1168412 h 2072359"/>
              <a:gd name="connsiteX164" fmla="*/ 477603 w 1966765"/>
              <a:gd name="connsiteY164" fmla="*/ 1146119 h 2072359"/>
              <a:gd name="connsiteX165" fmla="*/ 486073 w 1966765"/>
              <a:gd name="connsiteY165" fmla="*/ 1143661 h 2072359"/>
              <a:gd name="connsiteX166" fmla="*/ 486175 w 1966765"/>
              <a:gd name="connsiteY166" fmla="*/ 1142534 h 2072359"/>
              <a:gd name="connsiteX167" fmla="*/ 508348 w 1966765"/>
              <a:gd name="connsiteY167" fmla="*/ 1150841 h 2072359"/>
              <a:gd name="connsiteX168" fmla="*/ 486602 w 1966765"/>
              <a:gd name="connsiteY168" fmla="*/ 1193564 h 2072359"/>
              <a:gd name="connsiteX169" fmla="*/ 189501 w 1966765"/>
              <a:gd name="connsiteY169" fmla="*/ 1200420 h 2072359"/>
              <a:gd name="connsiteX170" fmla="*/ 204212 w 1966765"/>
              <a:gd name="connsiteY170" fmla="*/ 1144181 h 2072359"/>
              <a:gd name="connsiteX171" fmla="*/ 202649 w 1966765"/>
              <a:gd name="connsiteY171" fmla="*/ 1127234 h 2072359"/>
              <a:gd name="connsiteX172" fmla="*/ 184575 w 1966765"/>
              <a:gd name="connsiteY172" fmla="*/ 1092297 h 2072359"/>
              <a:gd name="connsiteX173" fmla="*/ 252365 w 1966765"/>
              <a:gd name="connsiteY173" fmla="*/ 1094431 h 2072359"/>
              <a:gd name="connsiteX174" fmla="*/ 256216 w 1966765"/>
              <a:gd name="connsiteY174" fmla="*/ 1098999 h 2072359"/>
              <a:gd name="connsiteX175" fmla="*/ 239063 w 1966765"/>
              <a:gd name="connsiteY175" fmla="*/ 1173398 h 2072359"/>
              <a:gd name="connsiteX176" fmla="*/ 239755 w 1966765"/>
              <a:gd name="connsiteY176" fmla="*/ 1173731 h 2072359"/>
              <a:gd name="connsiteX177" fmla="*/ 189501 w 1966765"/>
              <a:gd name="connsiteY177" fmla="*/ 1200420 h 2072359"/>
              <a:gd name="connsiteX178" fmla="*/ 408933 w 1966765"/>
              <a:gd name="connsiteY178" fmla="*/ 1249949 h 2072359"/>
              <a:gd name="connsiteX179" fmla="*/ 416122 w 1966765"/>
              <a:gd name="connsiteY179" fmla="*/ 1213526 h 2072359"/>
              <a:gd name="connsiteX180" fmla="*/ 417334 w 1966765"/>
              <a:gd name="connsiteY180" fmla="*/ 1213261 h 2072359"/>
              <a:gd name="connsiteX181" fmla="*/ 417292 w 1966765"/>
              <a:gd name="connsiteY181" fmla="*/ 1213048 h 2072359"/>
              <a:gd name="connsiteX182" fmla="*/ 418145 w 1966765"/>
              <a:gd name="connsiteY182" fmla="*/ 1213586 h 2072359"/>
              <a:gd name="connsiteX183" fmla="*/ 449966 w 1966765"/>
              <a:gd name="connsiteY183" fmla="*/ 1187981 h 2072359"/>
              <a:gd name="connsiteX184" fmla="*/ 468049 w 1966765"/>
              <a:gd name="connsiteY184" fmla="*/ 1195041 h 2072359"/>
              <a:gd name="connsiteX185" fmla="*/ 469202 w 1966765"/>
              <a:gd name="connsiteY185" fmla="*/ 1193829 h 2072359"/>
              <a:gd name="connsiteX186" fmla="*/ 490256 w 1966765"/>
              <a:gd name="connsiteY186" fmla="*/ 1232079 h 2072359"/>
              <a:gd name="connsiteX187" fmla="*/ 466973 w 1966765"/>
              <a:gd name="connsiteY187" fmla="*/ 1227742 h 2072359"/>
              <a:gd name="connsiteX188" fmla="*/ 408933 w 1966765"/>
              <a:gd name="connsiteY188" fmla="*/ 1249949 h 2072359"/>
              <a:gd name="connsiteX189" fmla="*/ 517919 w 1966765"/>
              <a:gd name="connsiteY189" fmla="*/ 1252433 h 2072359"/>
              <a:gd name="connsiteX190" fmla="*/ 499392 w 1966765"/>
              <a:gd name="connsiteY190" fmla="*/ 1216557 h 2072359"/>
              <a:gd name="connsiteX191" fmla="*/ 501057 w 1966765"/>
              <a:gd name="connsiteY191" fmla="*/ 1216429 h 2072359"/>
              <a:gd name="connsiteX192" fmla="*/ 527277 w 1966765"/>
              <a:gd name="connsiteY192" fmla="*/ 1160053 h 2072359"/>
              <a:gd name="connsiteX193" fmla="*/ 527114 w 1966765"/>
              <a:gd name="connsiteY193" fmla="*/ 1158303 h 2072359"/>
              <a:gd name="connsiteX194" fmla="*/ 571631 w 1966765"/>
              <a:gd name="connsiteY194" fmla="*/ 1178546 h 2072359"/>
              <a:gd name="connsiteX195" fmla="*/ 543055 w 1966765"/>
              <a:gd name="connsiteY195" fmla="*/ 1193932 h 2072359"/>
              <a:gd name="connsiteX196" fmla="*/ 517919 w 1966765"/>
              <a:gd name="connsiteY196" fmla="*/ 1252433 h 2072359"/>
              <a:gd name="connsiteX197" fmla="*/ 83034 w 1966765"/>
              <a:gd name="connsiteY197" fmla="*/ 1267289 h 2072359"/>
              <a:gd name="connsiteX198" fmla="*/ 102850 w 1966765"/>
              <a:gd name="connsiteY198" fmla="*/ 1181825 h 2072359"/>
              <a:gd name="connsiteX199" fmla="*/ 84989 w 1966765"/>
              <a:gd name="connsiteY199" fmla="*/ 1098060 h 2072359"/>
              <a:gd name="connsiteX200" fmla="*/ 161992 w 1966765"/>
              <a:gd name="connsiteY200" fmla="*/ 1092681 h 2072359"/>
              <a:gd name="connsiteX201" fmla="*/ 187469 w 1966765"/>
              <a:gd name="connsiteY201" fmla="*/ 1130248 h 2072359"/>
              <a:gd name="connsiteX202" fmla="*/ 164323 w 1966765"/>
              <a:gd name="connsiteY202" fmla="*/ 1213355 h 2072359"/>
              <a:gd name="connsiteX203" fmla="*/ 165646 w 1966765"/>
              <a:gd name="connsiteY203" fmla="*/ 1214303 h 2072359"/>
              <a:gd name="connsiteX204" fmla="*/ 83034 w 1966765"/>
              <a:gd name="connsiteY204" fmla="*/ 1267289 h 2072359"/>
              <a:gd name="connsiteX205" fmla="*/ 389210 w 1966765"/>
              <a:gd name="connsiteY205" fmla="*/ 1269193 h 2072359"/>
              <a:gd name="connsiteX206" fmla="*/ 274538 w 1966765"/>
              <a:gd name="connsiteY206" fmla="*/ 1173868 h 2072359"/>
              <a:gd name="connsiteX207" fmla="*/ 335618 w 1966765"/>
              <a:gd name="connsiteY207" fmla="*/ 1147281 h 2072359"/>
              <a:gd name="connsiteX208" fmla="*/ 400822 w 1966765"/>
              <a:gd name="connsiteY208" fmla="*/ 1211195 h 2072359"/>
              <a:gd name="connsiteX209" fmla="*/ 389210 w 1966765"/>
              <a:gd name="connsiteY209" fmla="*/ 1269193 h 2072359"/>
              <a:gd name="connsiteX210" fmla="*/ 758124 w 1966765"/>
              <a:gd name="connsiteY210" fmla="*/ 1281692 h 2072359"/>
              <a:gd name="connsiteX211" fmla="*/ 669979 w 1966765"/>
              <a:gd name="connsiteY211" fmla="*/ 1216702 h 2072359"/>
              <a:gd name="connsiteX212" fmla="*/ 670167 w 1966765"/>
              <a:gd name="connsiteY212" fmla="*/ 1215251 h 2072359"/>
              <a:gd name="connsiteX213" fmla="*/ 667332 w 1966765"/>
              <a:gd name="connsiteY213" fmla="*/ 1215020 h 2072359"/>
              <a:gd name="connsiteX214" fmla="*/ 612083 w 1966765"/>
              <a:gd name="connsiteY214" fmla="*/ 1182312 h 2072359"/>
              <a:gd name="connsiteX215" fmla="*/ 663123 w 1966765"/>
              <a:gd name="connsiteY215" fmla="*/ 1080446 h 2072359"/>
              <a:gd name="connsiteX216" fmla="*/ 688890 w 1966765"/>
              <a:gd name="connsiteY216" fmla="*/ 1080301 h 2072359"/>
              <a:gd name="connsiteX217" fmla="*/ 853227 w 1966765"/>
              <a:gd name="connsiteY217" fmla="*/ 1100715 h 2072359"/>
              <a:gd name="connsiteX218" fmla="*/ 758124 w 1966765"/>
              <a:gd name="connsiteY218" fmla="*/ 1281692 h 2072359"/>
              <a:gd name="connsiteX219" fmla="*/ 393377 w 1966765"/>
              <a:gd name="connsiteY219" fmla="*/ 1324049 h 2072359"/>
              <a:gd name="connsiteX220" fmla="*/ 403998 w 1966765"/>
              <a:gd name="connsiteY220" fmla="*/ 1274034 h 2072359"/>
              <a:gd name="connsiteX221" fmla="*/ 467161 w 1966765"/>
              <a:gd name="connsiteY221" fmla="*/ 1243221 h 2072359"/>
              <a:gd name="connsiteX222" fmla="*/ 504045 w 1966765"/>
              <a:gd name="connsiteY222" fmla="*/ 1259118 h 2072359"/>
              <a:gd name="connsiteX223" fmla="*/ 522333 w 1966765"/>
              <a:gd name="connsiteY223" fmla="*/ 1297394 h 2072359"/>
              <a:gd name="connsiteX224" fmla="*/ 393377 w 1966765"/>
              <a:gd name="connsiteY224" fmla="*/ 1324049 h 2072359"/>
              <a:gd name="connsiteX225" fmla="*/ 551831 w 1966765"/>
              <a:gd name="connsiteY225" fmla="*/ 1326730 h 2072359"/>
              <a:gd name="connsiteX226" fmla="*/ 532160 w 1966765"/>
              <a:gd name="connsiteY226" fmla="*/ 1282504 h 2072359"/>
              <a:gd name="connsiteX227" fmla="*/ 553915 w 1966765"/>
              <a:gd name="connsiteY227" fmla="*/ 1204954 h 2072359"/>
              <a:gd name="connsiteX228" fmla="*/ 597501 w 1966765"/>
              <a:gd name="connsiteY228" fmla="*/ 1192147 h 2072359"/>
              <a:gd name="connsiteX229" fmla="*/ 597526 w 1966765"/>
              <a:gd name="connsiteY229" fmla="*/ 1191959 h 2072359"/>
              <a:gd name="connsiteX230" fmla="*/ 640497 w 1966765"/>
              <a:gd name="connsiteY230" fmla="*/ 1216301 h 2072359"/>
              <a:gd name="connsiteX231" fmla="*/ 551831 w 1966765"/>
              <a:gd name="connsiteY231" fmla="*/ 1326730 h 2072359"/>
              <a:gd name="connsiteX232" fmla="*/ 372331 w 1966765"/>
              <a:gd name="connsiteY232" fmla="*/ 1347810 h 2072359"/>
              <a:gd name="connsiteX233" fmla="*/ 201881 w 1966765"/>
              <a:gd name="connsiteY233" fmla="*/ 1211187 h 2072359"/>
              <a:gd name="connsiteX234" fmla="*/ 251460 w 1966765"/>
              <a:gd name="connsiteY234" fmla="*/ 1185069 h 2072359"/>
              <a:gd name="connsiteX235" fmla="*/ 382039 w 1966765"/>
              <a:gd name="connsiteY235" fmla="*/ 1303251 h 2072359"/>
              <a:gd name="connsiteX236" fmla="*/ 373518 w 1966765"/>
              <a:gd name="connsiteY236" fmla="*/ 1342414 h 2072359"/>
              <a:gd name="connsiteX237" fmla="*/ 372792 w 1966765"/>
              <a:gd name="connsiteY237" fmla="*/ 1343208 h 2072359"/>
              <a:gd name="connsiteX238" fmla="*/ 373253 w 1966765"/>
              <a:gd name="connsiteY238" fmla="*/ 1343618 h 2072359"/>
              <a:gd name="connsiteX239" fmla="*/ 372331 w 1966765"/>
              <a:gd name="connsiteY239" fmla="*/ 1347810 h 2072359"/>
              <a:gd name="connsiteX240" fmla="*/ 368916 w 1966765"/>
              <a:gd name="connsiteY240" fmla="*/ 1432599 h 2072359"/>
              <a:gd name="connsiteX241" fmla="*/ 381475 w 1966765"/>
              <a:gd name="connsiteY241" fmla="*/ 1377803 h 2072359"/>
              <a:gd name="connsiteX242" fmla="*/ 381928 w 1966765"/>
              <a:gd name="connsiteY242" fmla="*/ 1377692 h 2072359"/>
              <a:gd name="connsiteX243" fmla="*/ 381697 w 1966765"/>
              <a:gd name="connsiteY243" fmla="*/ 1376856 h 2072359"/>
              <a:gd name="connsiteX244" fmla="*/ 387708 w 1966765"/>
              <a:gd name="connsiteY244" fmla="*/ 1349902 h 2072359"/>
              <a:gd name="connsiteX245" fmla="*/ 532007 w 1966765"/>
              <a:gd name="connsiteY245" fmla="*/ 1322725 h 2072359"/>
              <a:gd name="connsiteX246" fmla="*/ 533082 w 1966765"/>
              <a:gd name="connsiteY246" fmla="*/ 1321479 h 2072359"/>
              <a:gd name="connsiteX247" fmla="*/ 546034 w 1966765"/>
              <a:gd name="connsiteY247" fmla="*/ 1352232 h 2072359"/>
              <a:gd name="connsiteX248" fmla="*/ 545616 w 1966765"/>
              <a:gd name="connsiteY248" fmla="*/ 1354777 h 2072359"/>
              <a:gd name="connsiteX249" fmla="*/ 547153 w 1966765"/>
              <a:gd name="connsiteY249" fmla="*/ 1354982 h 2072359"/>
              <a:gd name="connsiteX250" fmla="*/ 575481 w 1966765"/>
              <a:gd name="connsiteY250" fmla="*/ 1430123 h 2072359"/>
              <a:gd name="connsiteX251" fmla="*/ 368916 w 1966765"/>
              <a:gd name="connsiteY251" fmla="*/ 1432599 h 2072359"/>
              <a:gd name="connsiteX252" fmla="*/ 594137 w 1966765"/>
              <a:gd name="connsiteY252" fmla="*/ 1437662 h 2072359"/>
              <a:gd name="connsiteX253" fmla="*/ 561966 w 1966765"/>
              <a:gd name="connsiteY253" fmla="*/ 1351046 h 2072359"/>
              <a:gd name="connsiteX254" fmla="*/ 662739 w 1966765"/>
              <a:gd name="connsiteY254" fmla="*/ 1230440 h 2072359"/>
              <a:gd name="connsiteX255" fmla="*/ 758047 w 1966765"/>
              <a:gd name="connsiteY255" fmla="*/ 1301714 h 2072359"/>
              <a:gd name="connsiteX256" fmla="*/ 678713 w 1966765"/>
              <a:gd name="connsiteY256" fmla="*/ 1313300 h 2072359"/>
              <a:gd name="connsiteX257" fmla="*/ 594137 w 1966765"/>
              <a:gd name="connsiteY257" fmla="*/ 1437662 h 2072359"/>
              <a:gd name="connsiteX258" fmla="*/ 921581 w 1966765"/>
              <a:gd name="connsiteY258" fmla="*/ 1454294 h 2072359"/>
              <a:gd name="connsiteX259" fmla="*/ 771400 w 1966765"/>
              <a:gd name="connsiteY259" fmla="*/ 1292647 h 2072359"/>
              <a:gd name="connsiteX260" fmla="*/ 884476 w 1966765"/>
              <a:gd name="connsiteY260" fmla="*/ 1108946 h 2072359"/>
              <a:gd name="connsiteX261" fmla="*/ 884544 w 1966765"/>
              <a:gd name="connsiteY261" fmla="*/ 1108416 h 2072359"/>
              <a:gd name="connsiteX262" fmla="*/ 1020843 w 1966765"/>
              <a:gd name="connsiteY262" fmla="*/ 1156630 h 2072359"/>
              <a:gd name="connsiteX263" fmla="*/ 918576 w 1966765"/>
              <a:gd name="connsiteY263" fmla="*/ 1265035 h 2072359"/>
              <a:gd name="connsiteX264" fmla="*/ 921581 w 1966765"/>
              <a:gd name="connsiteY264" fmla="*/ 1454294 h 2072359"/>
              <a:gd name="connsiteX265" fmla="*/ 338453 w 1966765"/>
              <a:gd name="connsiteY265" fmla="*/ 1494089 h 2072359"/>
              <a:gd name="connsiteX266" fmla="*/ 69638 w 1966765"/>
              <a:gd name="connsiteY266" fmla="*/ 1295635 h 2072359"/>
              <a:gd name="connsiteX267" fmla="*/ 181066 w 1966765"/>
              <a:gd name="connsiteY267" fmla="*/ 1223080 h 2072359"/>
              <a:gd name="connsiteX268" fmla="*/ 181023 w 1966765"/>
              <a:gd name="connsiteY268" fmla="*/ 1223942 h 2072359"/>
              <a:gd name="connsiteX269" fmla="*/ 365680 w 1966765"/>
              <a:gd name="connsiteY269" fmla="*/ 1377539 h 2072359"/>
              <a:gd name="connsiteX270" fmla="*/ 349842 w 1966765"/>
              <a:gd name="connsiteY270" fmla="*/ 1446200 h 2072359"/>
              <a:gd name="connsiteX271" fmla="*/ 349578 w 1966765"/>
              <a:gd name="connsiteY271" fmla="*/ 1446422 h 2072359"/>
              <a:gd name="connsiteX272" fmla="*/ 349740 w 1966765"/>
              <a:gd name="connsiteY272" fmla="*/ 1446619 h 2072359"/>
              <a:gd name="connsiteX273" fmla="*/ 338453 w 1966765"/>
              <a:gd name="connsiteY273" fmla="*/ 1494089 h 2072359"/>
              <a:gd name="connsiteX274" fmla="*/ 342167 w 1966765"/>
              <a:gd name="connsiteY274" fmla="*/ 1544394 h 2072359"/>
              <a:gd name="connsiteX275" fmla="*/ 344933 w 1966765"/>
              <a:gd name="connsiteY275" fmla="*/ 1533073 h 2072359"/>
              <a:gd name="connsiteX276" fmla="*/ 347640 w 1966765"/>
              <a:gd name="connsiteY276" fmla="*/ 1532604 h 2072359"/>
              <a:gd name="connsiteX277" fmla="*/ 346444 w 1966765"/>
              <a:gd name="connsiteY277" fmla="*/ 1526866 h 2072359"/>
              <a:gd name="connsiteX278" fmla="*/ 363699 w 1966765"/>
              <a:gd name="connsiteY278" fmla="*/ 1454841 h 2072359"/>
              <a:gd name="connsiteX279" fmla="*/ 583985 w 1966765"/>
              <a:gd name="connsiteY279" fmla="*/ 1455293 h 2072359"/>
              <a:gd name="connsiteX280" fmla="*/ 609539 w 1966765"/>
              <a:gd name="connsiteY280" fmla="*/ 1541842 h 2072359"/>
              <a:gd name="connsiteX281" fmla="*/ 342167 w 1966765"/>
              <a:gd name="connsiteY281" fmla="*/ 1544394 h 2072359"/>
              <a:gd name="connsiteX282" fmla="*/ 636596 w 1966765"/>
              <a:gd name="connsiteY282" fmla="*/ 1590149 h 2072359"/>
              <a:gd name="connsiteX283" fmla="*/ 628271 w 1966765"/>
              <a:gd name="connsiteY283" fmla="*/ 1554273 h 2072359"/>
              <a:gd name="connsiteX284" fmla="*/ 628758 w 1966765"/>
              <a:gd name="connsiteY284" fmla="*/ 1553539 h 2072359"/>
              <a:gd name="connsiteX285" fmla="*/ 627947 w 1966765"/>
              <a:gd name="connsiteY285" fmla="*/ 1553026 h 2072359"/>
              <a:gd name="connsiteX286" fmla="*/ 603101 w 1966765"/>
              <a:gd name="connsiteY286" fmla="*/ 1465257 h 2072359"/>
              <a:gd name="connsiteX287" fmla="*/ 603153 w 1966765"/>
              <a:gd name="connsiteY287" fmla="*/ 1465274 h 2072359"/>
              <a:gd name="connsiteX288" fmla="*/ 686286 w 1966765"/>
              <a:gd name="connsiteY288" fmla="*/ 1326798 h 2072359"/>
              <a:gd name="connsiteX289" fmla="*/ 782423 w 1966765"/>
              <a:gd name="connsiteY289" fmla="*/ 1324894 h 2072359"/>
              <a:gd name="connsiteX290" fmla="*/ 782815 w 1966765"/>
              <a:gd name="connsiteY290" fmla="*/ 1323870 h 2072359"/>
              <a:gd name="connsiteX291" fmla="*/ 921718 w 1966765"/>
              <a:gd name="connsiteY291" fmla="*/ 1479916 h 2072359"/>
              <a:gd name="connsiteX292" fmla="*/ 779571 w 1966765"/>
              <a:gd name="connsiteY292" fmla="*/ 1465556 h 2072359"/>
              <a:gd name="connsiteX293" fmla="*/ 636596 w 1966765"/>
              <a:gd name="connsiteY293" fmla="*/ 1590149 h 2072359"/>
              <a:gd name="connsiteX294" fmla="*/ 637663 w 1966765"/>
              <a:gd name="connsiteY294" fmla="*/ 1683758 h 2072359"/>
              <a:gd name="connsiteX295" fmla="*/ 321812 w 1966765"/>
              <a:gd name="connsiteY295" fmla="*/ 1626076 h 2072359"/>
              <a:gd name="connsiteX296" fmla="*/ 337257 w 1966765"/>
              <a:gd name="connsiteY296" fmla="*/ 1564339 h 2072359"/>
              <a:gd name="connsiteX297" fmla="*/ 614935 w 1966765"/>
              <a:gd name="connsiteY297" fmla="*/ 1563101 h 2072359"/>
              <a:gd name="connsiteX298" fmla="*/ 637663 w 1966765"/>
              <a:gd name="connsiteY298" fmla="*/ 1683758 h 2072359"/>
              <a:gd name="connsiteX299" fmla="*/ 176394 w 1966765"/>
              <a:gd name="connsiteY299" fmla="*/ 2072359 h 2072359"/>
              <a:gd name="connsiteX300" fmla="*/ 192582 w 1966765"/>
              <a:gd name="connsiteY300" fmla="*/ 2072359 h 2072359"/>
              <a:gd name="connsiteX301" fmla="*/ 195262 w 1966765"/>
              <a:gd name="connsiteY301" fmla="*/ 2063258 h 2072359"/>
              <a:gd name="connsiteX302" fmla="*/ 316656 w 1966765"/>
              <a:gd name="connsiteY302" fmla="*/ 1646328 h 2072359"/>
              <a:gd name="connsiteX303" fmla="*/ 640839 w 1966765"/>
              <a:gd name="connsiteY303" fmla="*/ 1713009 h 2072359"/>
              <a:gd name="connsiteX304" fmla="*/ 633665 w 1966765"/>
              <a:gd name="connsiteY304" fmla="*/ 2003980 h 2072359"/>
              <a:gd name="connsiteX305" fmla="*/ 631109 w 1966765"/>
              <a:gd name="connsiteY305" fmla="*/ 2072359 h 2072359"/>
              <a:gd name="connsiteX306" fmla="*/ 646772 w 1966765"/>
              <a:gd name="connsiteY306" fmla="*/ 2072359 h 2072359"/>
              <a:gd name="connsiteX307" fmla="*/ 648458 w 1966765"/>
              <a:gd name="connsiteY307" fmla="*/ 2033134 h 2072359"/>
              <a:gd name="connsiteX308" fmla="*/ 659042 w 1966765"/>
              <a:gd name="connsiteY308" fmla="*/ 1773884 h 2072359"/>
              <a:gd name="connsiteX309" fmla="*/ 641641 w 1966765"/>
              <a:gd name="connsiteY309" fmla="*/ 1613398 h 2072359"/>
              <a:gd name="connsiteX310" fmla="*/ 784147 w 1966765"/>
              <a:gd name="connsiteY310" fmla="*/ 1480352 h 2072359"/>
              <a:gd name="connsiteX311" fmla="*/ 940997 w 1966765"/>
              <a:gd name="connsiteY311" fmla="*/ 1507579 h 2072359"/>
              <a:gd name="connsiteX312" fmla="*/ 1131929 w 1966765"/>
              <a:gd name="connsiteY312" fmla="*/ 1995314 h 2072359"/>
              <a:gd name="connsiteX313" fmla="*/ 1156010 w 1966765"/>
              <a:gd name="connsiteY313" fmla="*/ 2072359 h 2072359"/>
              <a:gd name="connsiteX314" fmla="*/ 1172344 w 1966765"/>
              <a:gd name="connsiteY314" fmla="*/ 2072359 h 2072359"/>
              <a:gd name="connsiteX315" fmla="*/ 1147223 w 1966765"/>
              <a:gd name="connsiteY315" fmla="*/ 1991744 h 2072359"/>
              <a:gd name="connsiteX316" fmla="*/ 957569 w 1966765"/>
              <a:gd name="connsiteY316" fmla="*/ 1504335 h 2072359"/>
              <a:gd name="connsiteX317" fmla="*/ 955144 w 1966765"/>
              <a:gd name="connsiteY317" fmla="*/ 1499357 h 2072359"/>
              <a:gd name="connsiteX318" fmla="*/ 933091 w 1966765"/>
              <a:gd name="connsiteY318" fmla="*/ 1270414 h 2072359"/>
              <a:gd name="connsiteX319" fmla="*/ 1039302 w 1966765"/>
              <a:gd name="connsiteY319" fmla="*/ 1165108 h 2072359"/>
              <a:gd name="connsiteX320" fmla="*/ 1899465 w 1966765"/>
              <a:gd name="connsiteY320" fmla="*/ 2016570 h 2072359"/>
              <a:gd name="connsiteX321" fmla="*/ 1946520 w 1966765"/>
              <a:gd name="connsiteY321" fmla="*/ 2072359 h 2072359"/>
              <a:gd name="connsiteX322" fmla="*/ 1966765 w 1966765"/>
              <a:gd name="connsiteY322" fmla="*/ 2072359 h 2072359"/>
              <a:gd name="connsiteX323" fmla="*/ 1910182 w 1966765"/>
              <a:gd name="connsiteY323" fmla="*/ 2005322 h 2072359"/>
              <a:gd name="connsiteX324" fmla="*/ 1043460 w 1966765"/>
              <a:gd name="connsiteY324" fmla="*/ 1149944 h 2072359"/>
              <a:gd name="connsiteX325" fmla="*/ 368950 w 1966765"/>
              <a:gd name="connsiteY325" fmla="*/ 424131 h 2072359"/>
              <a:gd name="connsiteX326" fmla="*/ 335652 w 1966765"/>
              <a:gd name="connsiteY326" fmla="*/ 351909 h 2072359"/>
              <a:gd name="connsiteX327" fmla="*/ 332545 w 1966765"/>
              <a:gd name="connsiteY327" fmla="*/ 344310 h 2072359"/>
              <a:gd name="connsiteX328" fmla="*/ 331845 w 1966765"/>
              <a:gd name="connsiteY328" fmla="*/ 344575 h 2072359"/>
              <a:gd name="connsiteX329" fmla="*/ 231815 w 1966765"/>
              <a:gd name="connsiteY329" fmla="*/ 199508 h 2072359"/>
              <a:gd name="connsiteX330" fmla="*/ 25635 w 1966765"/>
              <a:gd name="connsiteY330" fmla="*/ 14959 h 2072359"/>
              <a:gd name="connsiteX331" fmla="*/ 0 w 1966765"/>
              <a:gd name="connsiteY331" fmla="*/ 0 h 2072359"/>
              <a:gd name="connsiteX332" fmla="*/ 0 w 1966765"/>
              <a:gd name="connsiteY332" fmla="*/ 17787 h 2072359"/>
              <a:gd name="connsiteX333" fmla="*/ 18454 w 1966765"/>
              <a:gd name="connsiteY333" fmla="*/ 28624 h 2072359"/>
              <a:gd name="connsiteX334" fmla="*/ 220451 w 1966765"/>
              <a:gd name="connsiteY334" fmla="*/ 209958 h 2072359"/>
              <a:gd name="connsiteX335" fmla="*/ 321232 w 1966765"/>
              <a:gd name="connsiteY335" fmla="*/ 357535 h 2072359"/>
              <a:gd name="connsiteX336" fmla="*/ 355409 w 1966765"/>
              <a:gd name="connsiteY336" fmla="*/ 431559 h 2072359"/>
              <a:gd name="connsiteX337" fmla="*/ 359490 w 1966765"/>
              <a:gd name="connsiteY337" fmla="*/ 441941 h 2072359"/>
              <a:gd name="connsiteX338" fmla="*/ 350679 w 1966765"/>
              <a:gd name="connsiteY338" fmla="*/ 454688 h 2072359"/>
              <a:gd name="connsiteX339" fmla="*/ 31290 w 1966765"/>
              <a:gd name="connsiteY339" fmla="*/ 806132 h 2072359"/>
              <a:gd name="connsiteX340" fmla="*/ 0 w 1966765"/>
              <a:gd name="connsiteY340" fmla="*/ 825589 h 2072359"/>
              <a:gd name="connsiteX341" fmla="*/ 0 w 1966765"/>
              <a:gd name="connsiteY341" fmla="*/ 846069 h 2072359"/>
              <a:gd name="connsiteX342" fmla="*/ 56289 w 1966765"/>
              <a:gd name="connsiteY342" fmla="*/ 806580 h 2072359"/>
              <a:gd name="connsiteX343" fmla="*/ 344182 w 1966765"/>
              <a:gd name="connsiteY343" fmla="*/ 490470 h 2072359"/>
              <a:gd name="connsiteX344" fmla="*/ 104481 w 1966765"/>
              <a:gd name="connsiteY344" fmla="*/ 902944 h 2072359"/>
              <a:gd name="connsiteX345" fmla="*/ 108818 w 1966765"/>
              <a:gd name="connsiteY345" fmla="*/ 907426 h 2072359"/>
              <a:gd name="connsiteX346" fmla="*/ 10103 w 1966765"/>
              <a:gd name="connsiteY346" fmla="*/ 891375 h 2072359"/>
              <a:gd name="connsiteX347" fmla="*/ 0 w 1966765"/>
              <a:gd name="connsiteY347" fmla="*/ 889266 h 2072359"/>
              <a:gd name="connsiteX348" fmla="*/ 0 w 1966765"/>
              <a:gd name="connsiteY348" fmla="*/ 904928 h 2072359"/>
              <a:gd name="connsiteX349" fmla="*/ 6935 w 1966765"/>
              <a:gd name="connsiteY349" fmla="*/ 906546 h 2072359"/>
              <a:gd name="connsiteX350" fmla="*/ 8541 w 1966765"/>
              <a:gd name="connsiteY350" fmla="*/ 906794 h 2072359"/>
              <a:gd name="connsiteX351" fmla="*/ 113130 w 1966765"/>
              <a:gd name="connsiteY351" fmla="*/ 924322 h 2072359"/>
              <a:gd name="connsiteX352" fmla="*/ 84109 w 1966765"/>
              <a:gd name="connsiteY352" fmla="*/ 1082615 h 2072359"/>
              <a:gd name="connsiteX353" fmla="*/ 6719 w 1966765"/>
              <a:gd name="connsiteY353" fmla="*/ 1094412 h 2072359"/>
              <a:gd name="connsiteX354" fmla="*/ 0 w 1966765"/>
              <a:gd name="connsiteY354" fmla="*/ 1095971 h 2072359"/>
              <a:gd name="connsiteX355" fmla="*/ 0 w 1966765"/>
              <a:gd name="connsiteY355" fmla="*/ 1111834 h 2072359"/>
              <a:gd name="connsiteX356" fmla="*/ 16997 w 1966765"/>
              <a:gd name="connsiteY356" fmla="*/ 1108196 h 2072359"/>
              <a:gd name="connsiteX357" fmla="*/ 68861 w 1966765"/>
              <a:gd name="connsiteY357" fmla="*/ 1099998 h 2072359"/>
              <a:gd name="connsiteX358" fmla="*/ 55038 w 1966765"/>
              <a:gd name="connsiteY358" fmla="*/ 1286209 h 2072359"/>
              <a:gd name="connsiteX359" fmla="*/ 55738 w 1966765"/>
              <a:gd name="connsiteY359" fmla="*/ 1286653 h 2072359"/>
              <a:gd name="connsiteX360" fmla="*/ 45211 w 1966765"/>
              <a:gd name="connsiteY360" fmla="*/ 1294508 h 2072359"/>
              <a:gd name="connsiteX361" fmla="*/ 43572 w 1966765"/>
              <a:gd name="connsiteY361" fmla="*/ 1294525 h 2072359"/>
              <a:gd name="connsiteX362" fmla="*/ 43614 w 1966765"/>
              <a:gd name="connsiteY362" fmla="*/ 1295712 h 2072359"/>
              <a:gd name="connsiteX363" fmla="*/ 0 w 1966765"/>
              <a:gd name="connsiteY363" fmla="*/ 1331178 h 2072359"/>
              <a:gd name="connsiteX364" fmla="*/ 0 w 1966765"/>
              <a:gd name="connsiteY364" fmla="*/ 1350178 h 2072359"/>
              <a:gd name="connsiteX365" fmla="*/ 50231 w 1966765"/>
              <a:gd name="connsiteY365" fmla="*/ 1309961 h 2072359"/>
              <a:gd name="connsiteX366" fmla="*/ 330589 w 1966765"/>
              <a:gd name="connsiteY366" fmla="*/ 1526584 h 2072359"/>
              <a:gd name="connsiteX367" fmla="*/ 312079 w 1966765"/>
              <a:gd name="connsiteY367" fmla="*/ 1601385 h 2072359"/>
              <a:gd name="connsiteX368" fmla="*/ 148622 w 1966765"/>
              <a:gd name="connsiteY368" fmla="*/ 1391421 h 2072359"/>
              <a:gd name="connsiteX369" fmla="*/ 7288 w 1966765"/>
              <a:gd name="connsiteY369" fmla="*/ 1366400 h 2072359"/>
              <a:gd name="connsiteX370" fmla="*/ 0 w 1966765"/>
              <a:gd name="connsiteY370" fmla="*/ 1367498 h 2072359"/>
              <a:gd name="connsiteX371" fmla="*/ 0 w 1966765"/>
              <a:gd name="connsiteY371" fmla="*/ 1383548 h 2072359"/>
              <a:gd name="connsiteX372" fmla="*/ 8273 w 1966765"/>
              <a:gd name="connsiteY372" fmla="*/ 1382126 h 2072359"/>
              <a:gd name="connsiteX373" fmla="*/ 141971 w 1966765"/>
              <a:gd name="connsiteY373" fmla="*/ 1405398 h 2072359"/>
              <a:gd name="connsiteX374" fmla="*/ 304976 w 1966765"/>
              <a:gd name="connsiteY374" fmla="*/ 1629509 h 2072359"/>
              <a:gd name="connsiteX375" fmla="*/ 180877 w 1966765"/>
              <a:gd name="connsiteY375" fmla="*/ 2057118 h 2072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</a:cxnLst>
            <a:rect l="l" t="t" r="r" b="b"/>
            <a:pathLst>
              <a:path w="1966765" h="2072359">
                <a:moveTo>
                  <a:pt x="178299" y="927592"/>
                </a:moveTo>
                <a:cubicBezTo>
                  <a:pt x="157569" y="920421"/>
                  <a:pt x="137702" y="914640"/>
                  <a:pt x="119311" y="910004"/>
                </a:cubicBezTo>
                <a:cubicBezTo>
                  <a:pt x="149083" y="879849"/>
                  <a:pt x="337206" y="681471"/>
                  <a:pt x="364724" y="460050"/>
                </a:cubicBezTo>
                <a:lnTo>
                  <a:pt x="365168" y="456489"/>
                </a:lnTo>
                <a:cubicBezTo>
                  <a:pt x="377505" y="489112"/>
                  <a:pt x="389091" y="525065"/>
                  <a:pt x="399234" y="564400"/>
                </a:cubicBezTo>
                <a:cubicBezTo>
                  <a:pt x="328557" y="816139"/>
                  <a:pt x="178641" y="924869"/>
                  <a:pt x="177130" y="925936"/>
                </a:cubicBezTo>
                <a:close/>
                <a:moveTo>
                  <a:pt x="259904" y="962196"/>
                </a:moveTo>
                <a:cubicBezTo>
                  <a:pt x="237441" y="950713"/>
                  <a:pt x="215012" y="941057"/>
                  <a:pt x="193275" y="932971"/>
                </a:cubicBezTo>
                <a:cubicBezTo>
                  <a:pt x="223473" y="908485"/>
                  <a:pt x="341339" y="802401"/>
                  <a:pt x="406577" y="594248"/>
                </a:cubicBezTo>
                <a:cubicBezTo>
                  <a:pt x="415635" y="633949"/>
                  <a:pt x="423038" y="676980"/>
                  <a:pt x="428323" y="723093"/>
                </a:cubicBezTo>
                <a:cubicBezTo>
                  <a:pt x="356331" y="960600"/>
                  <a:pt x="260869" y="962017"/>
                  <a:pt x="259904" y="962000"/>
                </a:cubicBezTo>
                <a:close/>
                <a:moveTo>
                  <a:pt x="325940" y="989816"/>
                </a:moveTo>
                <a:cubicBezTo>
                  <a:pt x="316403" y="990746"/>
                  <a:pt x="309612" y="989829"/>
                  <a:pt x="307392" y="989449"/>
                </a:cubicBezTo>
                <a:cubicBezTo>
                  <a:pt x="298436" y="983678"/>
                  <a:pt x="289377" y="978299"/>
                  <a:pt x="280301" y="973185"/>
                </a:cubicBezTo>
                <a:cubicBezTo>
                  <a:pt x="312899" y="961616"/>
                  <a:pt x="377940" y="918833"/>
                  <a:pt x="432182" y="761556"/>
                </a:cubicBezTo>
                <a:cubicBezTo>
                  <a:pt x="434982" y="795110"/>
                  <a:pt x="436459" y="830406"/>
                  <a:pt x="436647" y="867161"/>
                </a:cubicBezTo>
                <a:cubicBezTo>
                  <a:pt x="407876" y="967605"/>
                  <a:pt x="354550" y="987025"/>
                  <a:pt x="325940" y="989816"/>
                </a:cubicBezTo>
                <a:close/>
                <a:moveTo>
                  <a:pt x="354863" y="1024113"/>
                </a:moveTo>
                <a:cubicBezTo>
                  <a:pt x="346530" y="1017215"/>
                  <a:pt x="338017" y="1010768"/>
                  <a:pt x="329420" y="1004553"/>
                </a:cubicBezTo>
                <a:cubicBezTo>
                  <a:pt x="358056" y="1000882"/>
                  <a:pt x="404340" y="983302"/>
                  <a:pt x="436135" y="913590"/>
                </a:cubicBezTo>
                <a:cubicBezTo>
                  <a:pt x="435708" y="929215"/>
                  <a:pt x="435050" y="945078"/>
                  <a:pt x="434094" y="961249"/>
                </a:cubicBezTo>
                <a:cubicBezTo>
                  <a:pt x="414628" y="1015729"/>
                  <a:pt x="362794" y="1023276"/>
                  <a:pt x="354863" y="1024113"/>
                </a:cubicBezTo>
                <a:close/>
                <a:moveTo>
                  <a:pt x="390073" y="1056753"/>
                </a:moveTo>
                <a:cubicBezTo>
                  <a:pt x="383396" y="1049889"/>
                  <a:pt x="376592" y="1043221"/>
                  <a:pt x="369608" y="1036911"/>
                </a:cubicBezTo>
                <a:cubicBezTo>
                  <a:pt x="385770" y="1032796"/>
                  <a:pt x="412015" y="1022568"/>
                  <a:pt x="431593" y="997748"/>
                </a:cubicBezTo>
                <a:cubicBezTo>
                  <a:pt x="430841" y="1006790"/>
                  <a:pt x="429842" y="1016079"/>
                  <a:pt x="428929" y="1025283"/>
                </a:cubicBezTo>
                <a:cubicBezTo>
                  <a:pt x="423166" y="1039473"/>
                  <a:pt x="400113" y="1052297"/>
                  <a:pt x="390073" y="1056753"/>
                </a:cubicBezTo>
                <a:close/>
                <a:moveTo>
                  <a:pt x="621168" y="1066367"/>
                </a:moveTo>
                <a:lnTo>
                  <a:pt x="621321" y="1063712"/>
                </a:lnTo>
                <a:cubicBezTo>
                  <a:pt x="505070" y="1056933"/>
                  <a:pt x="452118" y="833385"/>
                  <a:pt x="451597" y="831123"/>
                </a:cubicBezTo>
                <a:lnTo>
                  <a:pt x="451546" y="831131"/>
                </a:lnTo>
                <a:cubicBezTo>
                  <a:pt x="450709" y="803605"/>
                  <a:pt x="449087" y="777010"/>
                  <a:pt x="446764" y="751345"/>
                </a:cubicBezTo>
                <a:cubicBezTo>
                  <a:pt x="482948" y="829569"/>
                  <a:pt x="574440" y="1006662"/>
                  <a:pt x="683989" y="1064847"/>
                </a:cubicBezTo>
                <a:cubicBezTo>
                  <a:pt x="677936" y="1064753"/>
                  <a:pt x="671968" y="1064924"/>
                  <a:pt x="665949" y="1064958"/>
                </a:cubicBezTo>
                <a:lnTo>
                  <a:pt x="665872" y="1064122"/>
                </a:lnTo>
                <a:cubicBezTo>
                  <a:pt x="664455" y="1064250"/>
                  <a:pt x="663183" y="1064719"/>
                  <a:pt x="661825" y="1064984"/>
                </a:cubicBezTo>
                <a:cubicBezTo>
                  <a:pt x="648173" y="1065121"/>
                  <a:pt x="634623" y="1065582"/>
                  <a:pt x="621168" y="1066367"/>
                </a:cubicBezTo>
                <a:close/>
                <a:moveTo>
                  <a:pt x="556988" y="1072429"/>
                </a:moveTo>
                <a:lnTo>
                  <a:pt x="556835" y="1071584"/>
                </a:lnTo>
                <a:cubicBezTo>
                  <a:pt x="480301" y="1085441"/>
                  <a:pt x="453142" y="941484"/>
                  <a:pt x="452869" y="940024"/>
                </a:cubicBezTo>
                <a:lnTo>
                  <a:pt x="450769" y="940408"/>
                </a:lnTo>
                <a:cubicBezTo>
                  <a:pt x="451580" y="922453"/>
                  <a:pt x="452015" y="904873"/>
                  <a:pt x="452177" y="887601"/>
                </a:cubicBezTo>
                <a:cubicBezTo>
                  <a:pt x="472745" y="947349"/>
                  <a:pt x="514376" y="1039644"/>
                  <a:pt x="581808" y="1069535"/>
                </a:cubicBezTo>
                <a:cubicBezTo>
                  <a:pt x="573501" y="1070414"/>
                  <a:pt x="565210" y="1071319"/>
                  <a:pt x="556988" y="1072429"/>
                </a:cubicBezTo>
                <a:close/>
                <a:moveTo>
                  <a:pt x="228963" y="1077680"/>
                </a:moveTo>
                <a:cubicBezTo>
                  <a:pt x="211947" y="1076980"/>
                  <a:pt x="195443" y="1076741"/>
                  <a:pt x="179486" y="1076911"/>
                </a:cubicBezTo>
                <a:cubicBezTo>
                  <a:pt x="192233" y="1059358"/>
                  <a:pt x="211665" y="1026487"/>
                  <a:pt x="211887" y="988843"/>
                </a:cubicBezTo>
                <a:cubicBezTo>
                  <a:pt x="211964" y="977718"/>
                  <a:pt x="210111" y="966175"/>
                  <a:pt x="206158" y="954495"/>
                </a:cubicBezTo>
                <a:cubicBezTo>
                  <a:pt x="221475" y="960736"/>
                  <a:pt x="237014" y="967814"/>
                  <a:pt x="252587" y="975763"/>
                </a:cubicBezTo>
                <a:cubicBezTo>
                  <a:pt x="270782" y="1030431"/>
                  <a:pt x="237433" y="1069057"/>
                  <a:pt x="228963" y="1077680"/>
                </a:cubicBezTo>
                <a:close/>
                <a:moveTo>
                  <a:pt x="105608" y="1080497"/>
                </a:moveTo>
                <a:cubicBezTo>
                  <a:pt x="120558" y="1060459"/>
                  <a:pt x="145232" y="1020894"/>
                  <a:pt x="145497" y="977599"/>
                </a:cubicBezTo>
                <a:cubicBezTo>
                  <a:pt x="145591" y="961957"/>
                  <a:pt x="142474" y="945846"/>
                  <a:pt x="134568" y="930009"/>
                </a:cubicBezTo>
                <a:cubicBezTo>
                  <a:pt x="150952" y="934619"/>
                  <a:pt x="168267" y="940152"/>
                  <a:pt x="186086" y="946726"/>
                </a:cubicBezTo>
                <a:cubicBezTo>
                  <a:pt x="215874" y="1004775"/>
                  <a:pt x="169949" y="1064873"/>
                  <a:pt x="159499" y="1077313"/>
                </a:cubicBezTo>
                <a:cubicBezTo>
                  <a:pt x="140596" y="1077902"/>
                  <a:pt x="122598" y="1079012"/>
                  <a:pt x="105608" y="1080497"/>
                </a:cubicBezTo>
                <a:close/>
                <a:moveTo>
                  <a:pt x="283734" y="1081573"/>
                </a:moveTo>
                <a:cubicBezTo>
                  <a:pt x="274666" y="1080660"/>
                  <a:pt x="265702" y="1079891"/>
                  <a:pt x="256856" y="1079259"/>
                </a:cubicBezTo>
                <a:cubicBezTo>
                  <a:pt x="256703" y="1079200"/>
                  <a:pt x="256575" y="1079097"/>
                  <a:pt x="256429" y="1079046"/>
                </a:cubicBezTo>
                <a:lnTo>
                  <a:pt x="256361" y="1079225"/>
                </a:lnTo>
                <a:cubicBezTo>
                  <a:pt x="253689" y="1079037"/>
                  <a:pt x="251016" y="1078841"/>
                  <a:pt x="248370" y="1078679"/>
                </a:cubicBezTo>
                <a:cubicBezTo>
                  <a:pt x="258965" y="1064882"/>
                  <a:pt x="273326" y="1040344"/>
                  <a:pt x="273531" y="1008241"/>
                </a:cubicBezTo>
                <a:cubicBezTo>
                  <a:pt x="273573" y="1001112"/>
                  <a:pt x="272805" y="993573"/>
                  <a:pt x="271251" y="985752"/>
                </a:cubicBezTo>
                <a:cubicBezTo>
                  <a:pt x="283110" y="992395"/>
                  <a:pt x="294893" y="999567"/>
                  <a:pt x="306513" y="1007362"/>
                </a:cubicBezTo>
                <a:cubicBezTo>
                  <a:pt x="312378" y="1050418"/>
                  <a:pt x="284758" y="1080489"/>
                  <a:pt x="283734" y="1081573"/>
                </a:cubicBezTo>
                <a:close/>
                <a:moveTo>
                  <a:pt x="498325" y="1082316"/>
                </a:moveTo>
                <a:cubicBezTo>
                  <a:pt x="454022" y="1083614"/>
                  <a:pt x="448318" y="1010094"/>
                  <a:pt x="448267" y="1009343"/>
                </a:cubicBezTo>
                <a:lnTo>
                  <a:pt x="445979" y="1009496"/>
                </a:lnTo>
                <a:cubicBezTo>
                  <a:pt x="446781" y="1000549"/>
                  <a:pt x="447524" y="991661"/>
                  <a:pt x="448156" y="982858"/>
                </a:cubicBezTo>
                <a:cubicBezTo>
                  <a:pt x="459067" y="1016207"/>
                  <a:pt x="479371" y="1060963"/>
                  <a:pt x="513129" y="1079464"/>
                </a:cubicBezTo>
                <a:cubicBezTo>
                  <a:pt x="508177" y="1080386"/>
                  <a:pt x="503242" y="1081317"/>
                  <a:pt x="498325" y="1082316"/>
                </a:cubicBezTo>
                <a:close/>
                <a:moveTo>
                  <a:pt x="845671" y="1083101"/>
                </a:moveTo>
                <a:cubicBezTo>
                  <a:pt x="805518" y="1074589"/>
                  <a:pt x="765091" y="1069048"/>
                  <a:pt x="724416" y="1066418"/>
                </a:cubicBezTo>
                <a:lnTo>
                  <a:pt x="724860" y="1064677"/>
                </a:lnTo>
                <a:cubicBezTo>
                  <a:pt x="576446" y="1026495"/>
                  <a:pt x="445885" y="711251"/>
                  <a:pt x="444579" y="708075"/>
                </a:cubicBezTo>
                <a:lnTo>
                  <a:pt x="442205" y="709048"/>
                </a:lnTo>
                <a:cubicBezTo>
                  <a:pt x="435708" y="656873"/>
                  <a:pt x="426410" y="608865"/>
                  <a:pt x="415260" y="564929"/>
                </a:cubicBezTo>
                <a:cubicBezTo>
                  <a:pt x="415388" y="564459"/>
                  <a:pt x="415541" y="564007"/>
                  <a:pt x="415661" y="563529"/>
                </a:cubicBezTo>
                <a:lnTo>
                  <a:pt x="414850" y="563307"/>
                </a:lnTo>
                <a:cubicBezTo>
                  <a:pt x="414107" y="560387"/>
                  <a:pt x="413390" y="557398"/>
                  <a:pt x="412630" y="554513"/>
                </a:cubicBezTo>
                <a:cubicBezTo>
                  <a:pt x="480241" y="693057"/>
                  <a:pt x="633035" y="962683"/>
                  <a:pt x="845671" y="1083101"/>
                </a:cubicBezTo>
                <a:close/>
                <a:moveTo>
                  <a:pt x="328754" y="1087217"/>
                </a:moveTo>
                <a:cubicBezTo>
                  <a:pt x="319704" y="1085842"/>
                  <a:pt x="310739" y="1084630"/>
                  <a:pt x="301851" y="1083562"/>
                </a:cubicBezTo>
                <a:cubicBezTo>
                  <a:pt x="310150" y="1072028"/>
                  <a:pt x="322752" y="1049829"/>
                  <a:pt x="322931" y="1020297"/>
                </a:cubicBezTo>
                <a:cubicBezTo>
                  <a:pt x="322940" y="1019827"/>
                  <a:pt x="322880" y="1019315"/>
                  <a:pt x="322871" y="1018837"/>
                </a:cubicBezTo>
                <a:cubicBezTo>
                  <a:pt x="332169" y="1025641"/>
                  <a:pt x="341279" y="1032890"/>
                  <a:pt x="350209" y="1040531"/>
                </a:cubicBezTo>
                <a:cubicBezTo>
                  <a:pt x="350013" y="1065197"/>
                  <a:pt x="331315" y="1084689"/>
                  <a:pt x="328754" y="1087217"/>
                </a:cubicBezTo>
                <a:close/>
                <a:moveTo>
                  <a:pt x="420869" y="1092211"/>
                </a:moveTo>
                <a:cubicBezTo>
                  <a:pt x="414525" y="1084041"/>
                  <a:pt x="408028" y="1076109"/>
                  <a:pt x="401249" y="1068578"/>
                </a:cubicBezTo>
                <a:cubicBezTo>
                  <a:pt x="407533" y="1065471"/>
                  <a:pt x="417198" y="1060126"/>
                  <a:pt x="426103" y="1052766"/>
                </a:cubicBezTo>
                <a:cubicBezTo>
                  <a:pt x="424591" y="1065710"/>
                  <a:pt x="422722" y="1078960"/>
                  <a:pt x="420869" y="1092211"/>
                </a:cubicBezTo>
                <a:close/>
                <a:moveTo>
                  <a:pt x="435742" y="1097419"/>
                </a:moveTo>
                <a:cubicBezTo>
                  <a:pt x="437953" y="1081880"/>
                  <a:pt x="440122" y="1066367"/>
                  <a:pt x="441864" y="1051247"/>
                </a:cubicBezTo>
                <a:cubicBezTo>
                  <a:pt x="447131" y="1065479"/>
                  <a:pt x="455422" y="1079959"/>
                  <a:pt x="468348" y="1088941"/>
                </a:cubicBezTo>
                <a:cubicBezTo>
                  <a:pt x="457360" y="1091554"/>
                  <a:pt x="446525" y="1094448"/>
                  <a:pt x="435742" y="1097419"/>
                </a:cubicBezTo>
                <a:close/>
                <a:moveTo>
                  <a:pt x="409881" y="1103293"/>
                </a:moveTo>
                <a:cubicBezTo>
                  <a:pt x="389697" y="1098282"/>
                  <a:pt x="369787" y="1094098"/>
                  <a:pt x="350218" y="1090649"/>
                </a:cubicBezTo>
                <a:cubicBezTo>
                  <a:pt x="349646" y="1090282"/>
                  <a:pt x="349296" y="1089727"/>
                  <a:pt x="348664" y="1089402"/>
                </a:cubicBezTo>
                <a:lnTo>
                  <a:pt x="348195" y="1090324"/>
                </a:lnTo>
                <a:cubicBezTo>
                  <a:pt x="347682" y="1090239"/>
                  <a:pt x="347196" y="1090171"/>
                  <a:pt x="346683" y="1090085"/>
                </a:cubicBezTo>
                <a:cubicBezTo>
                  <a:pt x="352984" y="1082034"/>
                  <a:pt x="361223" y="1069091"/>
                  <a:pt x="364425" y="1053261"/>
                </a:cubicBezTo>
                <a:cubicBezTo>
                  <a:pt x="380562" y="1068348"/>
                  <a:pt x="395819" y="1084971"/>
                  <a:pt x="409881" y="1103293"/>
                </a:cubicBezTo>
                <a:close/>
                <a:moveTo>
                  <a:pt x="461031" y="1117774"/>
                </a:moveTo>
                <a:cubicBezTo>
                  <a:pt x="454517" y="1115725"/>
                  <a:pt x="448019" y="1113701"/>
                  <a:pt x="441556" y="1111831"/>
                </a:cubicBezTo>
                <a:cubicBezTo>
                  <a:pt x="448429" y="1109953"/>
                  <a:pt x="455242" y="1107964"/>
                  <a:pt x="462192" y="1106239"/>
                </a:cubicBezTo>
                <a:cubicBezTo>
                  <a:pt x="461313" y="1110098"/>
                  <a:pt x="460971" y="1114051"/>
                  <a:pt x="461031" y="1117774"/>
                </a:cubicBezTo>
                <a:close/>
                <a:moveTo>
                  <a:pt x="357134" y="1122674"/>
                </a:moveTo>
                <a:cubicBezTo>
                  <a:pt x="358833" y="1118209"/>
                  <a:pt x="360113" y="1113377"/>
                  <a:pt x="360148" y="1108621"/>
                </a:cubicBezTo>
                <a:cubicBezTo>
                  <a:pt x="360148" y="1108510"/>
                  <a:pt x="360105" y="1108408"/>
                  <a:pt x="360105" y="1108288"/>
                </a:cubicBezTo>
                <a:cubicBezTo>
                  <a:pt x="367994" y="1109799"/>
                  <a:pt x="375926" y="1111404"/>
                  <a:pt x="383917" y="1113172"/>
                </a:cubicBezTo>
                <a:cubicBezTo>
                  <a:pt x="374892" y="1116203"/>
                  <a:pt x="366005" y="1119421"/>
                  <a:pt x="357134" y="1122674"/>
                </a:cubicBezTo>
                <a:close/>
                <a:moveTo>
                  <a:pt x="990209" y="1127020"/>
                </a:moveTo>
                <a:cubicBezTo>
                  <a:pt x="971520" y="1119635"/>
                  <a:pt x="952770" y="1112847"/>
                  <a:pt x="933953" y="1106777"/>
                </a:cubicBezTo>
                <a:lnTo>
                  <a:pt x="934021" y="1106589"/>
                </a:lnTo>
                <a:cubicBezTo>
                  <a:pt x="682777" y="1020203"/>
                  <a:pt x="501321" y="701364"/>
                  <a:pt x="426342" y="547426"/>
                </a:cubicBezTo>
                <a:cubicBezTo>
                  <a:pt x="597518" y="794504"/>
                  <a:pt x="881342" y="1037885"/>
                  <a:pt x="990209" y="1127020"/>
                </a:cubicBezTo>
                <a:close/>
                <a:moveTo>
                  <a:pt x="497607" y="1130119"/>
                </a:moveTo>
                <a:cubicBezTo>
                  <a:pt x="490709" y="1127592"/>
                  <a:pt x="483844" y="1125287"/>
                  <a:pt x="476980" y="1122982"/>
                </a:cubicBezTo>
                <a:cubicBezTo>
                  <a:pt x="476451" y="1118619"/>
                  <a:pt x="475631" y="1106026"/>
                  <a:pt x="482026" y="1101740"/>
                </a:cubicBezTo>
                <a:cubicBezTo>
                  <a:pt x="489121" y="1100134"/>
                  <a:pt x="496173" y="1098461"/>
                  <a:pt x="503345" y="1097018"/>
                </a:cubicBezTo>
                <a:cubicBezTo>
                  <a:pt x="498794" y="1108075"/>
                  <a:pt x="497642" y="1120762"/>
                  <a:pt x="497607" y="1130119"/>
                </a:cubicBezTo>
                <a:close/>
                <a:moveTo>
                  <a:pt x="309509" y="1141432"/>
                </a:moveTo>
                <a:cubicBezTo>
                  <a:pt x="314342" y="1132792"/>
                  <a:pt x="318662" y="1122273"/>
                  <a:pt x="318722" y="1111609"/>
                </a:cubicBezTo>
                <a:cubicBezTo>
                  <a:pt x="318747" y="1108075"/>
                  <a:pt x="318116" y="1104557"/>
                  <a:pt x="317074" y="1101091"/>
                </a:cubicBezTo>
                <a:cubicBezTo>
                  <a:pt x="325945" y="1102337"/>
                  <a:pt x="334892" y="1103746"/>
                  <a:pt x="343926" y="1105291"/>
                </a:cubicBezTo>
                <a:cubicBezTo>
                  <a:pt x="344148" y="1105710"/>
                  <a:pt x="344378" y="1106119"/>
                  <a:pt x="344463" y="1106529"/>
                </a:cubicBezTo>
                <a:cubicBezTo>
                  <a:pt x="345966" y="1112455"/>
                  <a:pt x="339955" y="1124399"/>
                  <a:pt x="335371" y="1130726"/>
                </a:cubicBezTo>
                <a:cubicBezTo>
                  <a:pt x="326619" y="1134149"/>
                  <a:pt x="318073" y="1137812"/>
                  <a:pt x="309509" y="1141432"/>
                </a:cubicBezTo>
                <a:close/>
                <a:moveTo>
                  <a:pt x="459563" y="1148288"/>
                </a:moveTo>
                <a:cubicBezTo>
                  <a:pt x="455618" y="1142064"/>
                  <a:pt x="451691" y="1135857"/>
                  <a:pt x="447686" y="1129872"/>
                </a:cubicBezTo>
                <a:cubicBezTo>
                  <a:pt x="453868" y="1131742"/>
                  <a:pt x="460041" y="1133586"/>
                  <a:pt x="466256" y="1135635"/>
                </a:cubicBezTo>
                <a:cubicBezTo>
                  <a:pt x="462858" y="1139255"/>
                  <a:pt x="460843" y="1143737"/>
                  <a:pt x="459563" y="1148288"/>
                </a:cubicBezTo>
                <a:close/>
                <a:moveTo>
                  <a:pt x="549629" y="1151234"/>
                </a:moveTo>
                <a:cubicBezTo>
                  <a:pt x="537454" y="1145846"/>
                  <a:pt x="525313" y="1140817"/>
                  <a:pt x="513206" y="1136130"/>
                </a:cubicBezTo>
                <a:cubicBezTo>
                  <a:pt x="512719" y="1125150"/>
                  <a:pt x="513565" y="1105633"/>
                  <a:pt x="521462" y="1095891"/>
                </a:cubicBezTo>
                <a:cubicBezTo>
                  <a:pt x="522410" y="1094721"/>
                  <a:pt x="523528" y="1094004"/>
                  <a:pt x="524613" y="1093202"/>
                </a:cubicBezTo>
                <a:cubicBezTo>
                  <a:pt x="540271" y="1090452"/>
                  <a:pt x="556100" y="1088139"/>
                  <a:pt x="572109" y="1086235"/>
                </a:cubicBezTo>
                <a:cubicBezTo>
                  <a:pt x="557492" y="1106213"/>
                  <a:pt x="551652" y="1136745"/>
                  <a:pt x="549629" y="1151234"/>
                </a:cubicBezTo>
                <a:close/>
                <a:moveTo>
                  <a:pt x="260212" y="1163503"/>
                </a:moveTo>
                <a:cubicBezTo>
                  <a:pt x="266035" y="1148843"/>
                  <a:pt x="273121" y="1127413"/>
                  <a:pt x="273232" y="1109646"/>
                </a:cubicBezTo>
                <a:cubicBezTo>
                  <a:pt x="273258" y="1104642"/>
                  <a:pt x="272549" y="1100058"/>
                  <a:pt x="271285" y="1095874"/>
                </a:cubicBezTo>
                <a:cubicBezTo>
                  <a:pt x="280233" y="1096668"/>
                  <a:pt x="289283" y="1097607"/>
                  <a:pt x="298444" y="1098692"/>
                </a:cubicBezTo>
                <a:cubicBezTo>
                  <a:pt x="313872" y="1117475"/>
                  <a:pt x="284835" y="1149919"/>
                  <a:pt x="284528" y="1150269"/>
                </a:cubicBezTo>
                <a:lnTo>
                  <a:pt x="286039" y="1151643"/>
                </a:lnTo>
                <a:cubicBezTo>
                  <a:pt x="277373" y="1155545"/>
                  <a:pt x="268698" y="1159430"/>
                  <a:pt x="260212" y="1163503"/>
                </a:cubicBezTo>
                <a:close/>
                <a:moveTo>
                  <a:pt x="597612" y="1174363"/>
                </a:moveTo>
                <a:cubicBezTo>
                  <a:pt x="595341" y="1173185"/>
                  <a:pt x="593155" y="1171827"/>
                  <a:pt x="590875" y="1170666"/>
                </a:cubicBezTo>
                <a:cubicBezTo>
                  <a:pt x="582030" y="1166166"/>
                  <a:pt x="573210" y="1161966"/>
                  <a:pt x="564391" y="1157868"/>
                </a:cubicBezTo>
                <a:cubicBezTo>
                  <a:pt x="566901" y="1135712"/>
                  <a:pt x="577949" y="1084817"/>
                  <a:pt x="603358" y="1082973"/>
                </a:cubicBezTo>
                <a:cubicBezTo>
                  <a:pt x="613654" y="1082137"/>
                  <a:pt x="624011" y="1081505"/>
                  <a:pt x="634427" y="1081044"/>
                </a:cubicBezTo>
                <a:cubicBezTo>
                  <a:pt x="610453" y="1106896"/>
                  <a:pt x="600677" y="1154845"/>
                  <a:pt x="597612" y="1174363"/>
                </a:cubicBezTo>
                <a:close/>
                <a:moveTo>
                  <a:pt x="406363" y="1181799"/>
                </a:moveTo>
                <a:cubicBezTo>
                  <a:pt x="393693" y="1156595"/>
                  <a:pt x="375490" y="1144028"/>
                  <a:pt x="360481" y="1137863"/>
                </a:cubicBezTo>
                <a:cubicBezTo>
                  <a:pt x="377667" y="1131528"/>
                  <a:pt x="395102" y="1125552"/>
                  <a:pt x="412877" y="1120087"/>
                </a:cubicBezTo>
                <a:cubicBezTo>
                  <a:pt x="414158" y="1120420"/>
                  <a:pt x="415464" y="1120779"/>
                  <a:pt x="416754" y="1121121"/>
                </a:cubicBezTo>
                <a:cubicBezTo>
                  <a:pt x="413723" y="1140365"/>
                  <a:pt x="410239" y="1160651"/>
                  <a:pt x="406363" y="1181799"/>
                </a:cubicBezTo>
                <a:close/>
                <a:moveTo>
                  <a:pt x="421236" y="1186487"/>
                </a:moveTo>
                <a:cubicBezTo>
                  <a:pt x="424694" y="1167669"/>
                  <a:pt x="427853" y="1149509"/>
                  <a:pt x="430670" y="1132134"/>
                </a:cubicBezTo>
                <a:cubicBezTo>
                  <a:pt x="439499" y="1145095"/>
                  <a:pt x="448190" y="1158636"/>
                  <a:pt x="456711" y="1172681"/>
                </a:cubicBezTo>
                <a:cubicBezTo>
                  <a:pt x="453834" y="1172314"/>
                  <a:pt x="450914" y="1172254"/>
                  <a:pt x="447926" y="1172638"/>
                </a:cubicBezTo>
                <a:cubicBezTo>
                  <a:pt x="437526" y="1173996"/>
                  <a:pt x="428425" y="1179998"/>
                  <a:pt x="421236" y="1186487"/>
                </a:cubicBezTo>
                <a:close/>
                <a:moveTo>
                  <a:pt x="486602" y="1193564"/>
                </a:moveTo>
                <a:cubicBezTo>
                  <a:pt x="481838" y="1185129"/>
                  <a:pt x="477091" y="1176702"/>
                  <a:pt x="472224" y="1168574"/>
                </a:cubicBezTo>
                <a:lnTo>
                  <a:pt x="473411" y="1168412"/>
                </a:lnTo>
                <a:cubicBezTo>
                  <a:pt x="472848" y="1164331"/>
                  <a:pt x="472472" y="1151473"/>
                  <a:pt x="477603" y="1146119"/>
                </a:cubicBezTo>
                <a:cubicBezTo>
                  <a:pt x="478816" y="1144856"/>
                  <a:pt x="481001" y="1143225"/>
                  <a:pt x="486073" y="1143661"/>
                </a:cubicBezTo>
                <a:lnTo>
                  <a:pt x="486175" y="1142534"/>
                </a:lnTo>
                <a:cubicBezTo>
                  <a:pt x="493543" y="1145155"/>
                  <a:pt x="500929" y="1147955"/>
                  <a:pt x="508348" y="1150841"/>
                </a:cubicBezTo>
                <a:cubicBezTo>
                  <a:pt x="494209" y="1160275"/>
                  <a:pt x="488634" y="1178461"/>
                  <a:pt x="486602" y="1193564"/>
                </a:cubicBezTo>
                <a:close/>
                <a:moveTo>
                  <a:pt x="189501" y="1200420"/>
                </a:moveTo>
                <a:cubicBezTo>
                  <a:pt x="196604" y="1185795"/>
                  <a:pt x="204075" y="1165552"/>
                  <a:pt x="204212" y="1144181"/>
                </a:cubicBezTo>
                <a:cubicBezTo>
                  <a:pt x="204237" y="1138555"/>
                  <a:pt x="203768" y="1132886"/>
                  <a:pt x="202649" y="1127234"/>
                </a:cubicBezTo>
                <a:cubicBezTo>
                  <a:pt x="199994" y="1113932"/>
                  <a:pt x="193693" y="1102380"/>
                  <a:pt x="184575" y="1092297"/>
                </a:cubicBezTo>
                <a:cubicBezTo>
                  <a:pt x="206210" y="1092177"/>
                  <a:pt x="228869" y="1092843"/>
                  <a:pt x="252365" y="1094431"/>
                </a:cubicBezTo>
                <a:cubicBezTo>
                  <a:pt x="254030" y="1095439"/>
                  <a:pt x="255345" y="1096796"/>
                  <a:pt x="256216" y="1098999"/>
                </a:cubicBezTo>
                <a:cubicBezTo>
                  <a:pt x="262389" y="1114504"/>
                  <a:pt x="248976" y="1152873"/>
                  <a:pt x="239063" y="1173398"/>
                </a:cubicBezTo>
                <a:lnTo>
                  <a:pt x="239755" y="1173731"/>
                </a:lnTo>
                <a:cubicBezTo>
                  <a:pt x="222628" y="1182371"/>
                  <a:pt x="205800" y="1191234"/>
                  <a:pt x="189501" y="1200420"/>
                </a:cubicBezTo>
                <a:close/>
                <a:moveTo>
                  <a:pt x="408933" y="1249949"/>
                </a:moveTo>
                <a:cubicBezTo>
                  <a:pt x="411426" y="1237646"/>
                  <a:pt x="413817" y="1225505"/>
                  <a:pt x="416122" y="1213526"/>
                </a:cubicBezTo>
                <a:lnTo>
                  <a:pt x="417334" y="1213261"/>
                </a:lnTo>
                <a:cubicBezTo>
                  <a:pt x="417326" y="1213184"/>
                  <a:pt x="417309" y="1213125"/>
                  <a:pt x="417292" y="1213048"/>
                </a:cubicBezTo>
                <a:lnTo>
                  <a:pt x="418145" y="1213586"/>
                </a:lnTo>
                <a:cubicBezTo>
                  <a:pt x="422201" y="1207080"/>
                  <a:pt x="435819" y="1189808"/>
                  <a:pt x="449966" y="1187981"/>
                </a:cubicBezTo>
                <a:cubicBezTo>
                  <a:pt x="456241" y="1187170"/>
                  <a:pt x="462150" y="1189492"/>
                  <a:pt x="468049" y="1195041"/>
                </a:cubicBezTo>
                <a:lnTo>
                  <a:pt x="469202" y="1193829"/>
                </a:lnTo>
                <a:cubicBezTo>
                  <a:pt x="476357" y="1206269"/>
                  <a:pt x="483392" y="1219016"/>
                  <a:pt x="490256" y="1232079"/>
                </a:cubicBezTo>
                <a:cubicBezTo>
                  <a:pt x="482880" y="1229270"/>
                  <a:pt x="475144" y="1227673"/>
                  <a:pt x="466973" y="1227742"/>
                </a:cubicBezTo>
                <a:cubicBezTo>
                  <a:pt x="443904" y="1227946"/>
                  <a:pt x="422952" y="1239737"/>
                  <a:pt x="408933" y="1249949"/>
                </a:cubicBezTo>
                <a:close/>
                <a:moveTo>
                  <a:pt x="517919" y="1252433"/>
                </a:moveTo>
                <a:cubicBezTo>
                  <a:pt x="511883" y="1240241"/>
                  <a:pt x="505684" y="1228314"/>
                  <a:pt x="499392" y="1216557"/>
                </a:cubicBezTo>
                <a:lnTo>
                  <a:pt x="501057" y="1216429"/>
                </a:lnTo>
                <a:cubicBezTo>
                  <a:pt x="501005" y="1215917"/>
                  <a:pt x="497488" y="1162956"/>
                  <a:pt x="527277" y="1160053"/>
                </a:cubicBezTo>
                <a:lnTo>
                  <a:pt x="527114" y="1158303"/>
                </a:lnTo>
                <a:cubicBezTo>
                  <a:pt x="541902" y="1164476"/>
                  <a:pt x="556758" y="1171289"/>
                  <a:pt x="571631" y="1178546"/>
                </a:cubicBezTo>
                <a:cubicBezTo>
                  <a:pt x="560685" y="1181185"/>
                  <a:pt x="551020" y="1186128"/>
                  <a:pt x="543055" y="1193932"/>
                </a:cubicBezTo>
                <a:cubicBezTo>
                  <a:pt x="526824" y="1209846"/>
                  <a:pt x="520378" y="1233334"/>
                  <a:pt x="517919" y="1252433"/>
                </a:cubicBezTo>
                <a:close/>
                <a:moveTo>
                  <a:pt x="83034" y="1267289"/>
                </a:moveTo>
                <a:cubicBezTo>
                  <a:pt x="97497" y="1236416"/>
                  <a:pt x="102696" y="1207268"/>
                  <a:pt x="102850" y="1181825"/>
                </a:cubicBezTo>
                <a:cubicBezTo>
                  <a:pt x="103098" y="1142764"/>
                  <a:pt x="91811" y="1112728"/>
                  <a:pt x="84989" y="1098060"/>
                </a:cubicBezTo>
                <a:cubicBezTo>
                  <a:pt x="108459" y="1095447"/>
                  <a:pt x="134261" y="1093492"/>
                  <a:pt x="161992" y="1092681"/>
                </a:cubicBezTo>
                <a:cubicBezTo>
                  <a:pt x="175721" y="1102687"/>
                  <a:pt x="184472" y="1115204"/>
                  <a:pt x="187469" y="1130248"/>
                </a:cubicBezTo>
                <a:cubicBezTo>
                  <a:pt x="195315" y="1169547"/>
                  <a:pt x="164630" y="1212920"/>
                  <a:pt x="164323" y="1213355"/>
                </a:cubicBezTo>
                <a:lnTo>
                  <a:pt x="165646" y="1214303"/>
                </a:lnTo>
                <a:cubicBezTo>
                  <a:pt x="136669" y="1231473"/>
                  <a:pt x="109031" y="1249240"/>
                  <a:pt x="83034" y="1267289"/>
                </a:cubicBezTo>
                <a:close/>
                <a:moveTo>
                  <a:pt x="389210" y="1269193"/>
                </a:moveTo>
                <a:cubicBezTo>
                  <a:pt x="365876" y="1205714"/>
                  <a:pt x="307657" y="1182166"/>
                  <a:pt x="274538" y="1173868"/>
                </a:cubicBezTo>
                <a:cubicBezTo>
                  <a:pt x="294414" y="1164510"/>
                  <a:pt x="314760" y="1155588"/>
                  <a:pt x="335618" y="1147281"/>
                </a:cubicBezTo>
                <a:cubicBezTo>
                  <a:pt x="343354" y="1147707"/>
                  <a:pt x="385727" y="1152873"/>
                  <a:pt x="400822" y="1211195"/>
                </a:cubicBezTo>
                <a:cubicBezTo>
                  <a:pt x="397168" y="1230132"/>
                  <a:pt x="393275" y="1249522"/>
                  <a:pt x="389210" y="1269193"/>
                </a:cubicBezTo>
                <a:close/>
                <a:moveTo>
                  <a:pt x="758124" y="1281692"/>
                </a:moveTo>
                <a:cubicBezTo>
                  <a:pt x="729752" y="1258068"/>
                  <a:pt x="700382" y="1236390"/>
                  <a:pt x="669979" y="1216702"/>
                </a:cubicBezTo>
                <a:lnTo>
                  <a:pt x="670167" y="1215251"/>
                </a:lnTo>
                <a:cubicBezTo>
                  <a:pt x="669193" y="1215131"/>
                  <a:pt x="668280" y="1215114"/>
                  <a:pt x="667332" y="1215020"/>
                </a:cubicBezTo>
                <a:cubicBezTo>
                  <a:pt x="649266" y="1203417"/>
                  <a:pt x="630850" y="1192523"/>
                  <a:pt x="612083" y="1182312"/>
                </a:cubicBezTo>
                <a:cubicBezTo>
                  <a:pt x="615661" y="1153949"/>
                  <a:pt x="630764" y="1088591"/>
                  <a:pt x="663123" y="1080446"/>
                </a:cubicBezTo>
                <a:cubicBezTo>
                  <a:pt x="671695" y="1080369"/>
                  <a:pt x="680224" y="1080096"/>
                  <a:pt x="688890" y="1080301"/>
                </a:cubicBezTo>
                <a:cubicBezTo>
                  <a:pt x="744130" y="1081556"/>
                  <a:pt x="798918" y="1088455"/>
                  <a:pt x="853227" y="1100715"/>
                </a:cubicBezTo>
                <a:cubicBezTo>
                  <a:pt x="799746" y="1130726"/>
                  <a:pt x="767652" y="1243409"/>
                  <a:pt x="758124" y="1281692"/>
                </a:cubicBezTo>
                <a:close/>
                <a:moveTo>
                  <a:pt x="393377" y="1324049"/>
                </a:moveTo>
                <a:cubicBezTo>
                  <a:pt x="397014" y="1307289"/>
                  <a:pt x="400574" y="1290580"/>
                  <a:pt x="403998" y="1274034"/>
                </a:cubicBezTo>
                <a:cubicBezTo>
                  <a:pt x="409906" y="1268356"/>
                  <a:pt x="437526" y="1243443"/>
                  <a:pt x="467161" y="1243221"/>
                </a:cubicBezTo>
                <a:cubicBezTo>
                  <a:pt x="480813" y="1243110"/>
                  <a:pt x="493193" y="1248514"/>
                  <a:pt x="504045" y="1259118"/>
                </a:cubicBezTo>
                <a:cubicBezTo>
                  <a:pt x="510278" y="1271695"/>
                  <a:pt x="516399" y="1284433"/>
                  <a:pt x="522333" y="1297394"/>
                </a:cubicBezTo>
                <a:cubicBezTo>
                  <a:pt x="472045" y="1270730"/>
                  <a:pt x="420886" y="1301594"/>
                  <a:pt x="393377" y="1324049"/>
                </a:cubicBezTo>
                <a:close/>
                <a:moveTo>
                  <a:pt x="551831" y="1326730"/>
                </a:moveTo>
                <a:cubicBezTo>
                  <a:pt x="545479" y="1311780"/>
                  <a:pt x="538922" y="1297044"/>
                  <a:pt x="532160" y="1282504"/>
                </a:cubicBezTo>
                <a:cubicBezTo>
                  <a:pt x="531810" y="1276220"/>
                  <a:pt x="529846" y="1228519"/>
                  <a:pt x="553915" y="1204954"/>
                </a:cubicBezTo>
                <a:cubicBezTo>
                  <a:pt x="564681" y="1194427"/>
                  <a:pt x="578931" y="1190243"/>
                  <a:pt x="597501" y="1192147"/>
                </a:cubicBezTo>
                <a:lnTo>
                  <a:pt x="597526" y="1191959"/>
                </a:lnTo>
                <a:cubicBezTo>
                  <a:pt x="612049" y="1199678"/>
                  <a:pt x="626401" y="1207737"/>
                  <a:pt x="640497" y="1216301"/>
                </a:cubicBezTo>
                <a:cubicBezTo>
                  <a:pt x="586991" y="1227554"/>
                  <a:pt x="562077" y="1289590"/>
                  <a:pt x="551831" y="1326730"/>
                </a:cubicBezTo>
                <a:close/>
                <a:moveTo>
                  <a:pt x="372331" y="1347810"/>
                </a:moveTo>
                <a:cubicBezTo>
                  <a:pt x="332801" y="1246704"/>
                  <a:pt x="242316" y="1218734"/>
                  <a:pt x="201881" y="1211187"/>
                </a:cubicBezTo>
                <a:cubicBezTo>
                  <a:pt x="218000" y="1202196"/>
                  <a:pt x="234538" y="1193496"/>
                  <a:pt x="251460" y="1185069"/>
                </a:cubicBezTo>
                <a:cubicBezTo>
                  <a:pt x="267196" y="1186785"/>
                  <a:pt x="367251" y="1201786"/>
                  <a:pt x="382039" y="1303251"/>
                </a:cubicBezTo>
                <a:cubicBezTo>
                  <a:pt x="379255" y="1316271"/>
                  <a:pt x="376404" y="1329342"/>
                  <a:pt x="373518" y="1342414"/>
                </a:cubicBezTo>
                <a:cubicBezTo>
                  <a:pt x="373117" y="1342841"/>
                  <a:pt x="372835" y="1343157"/>
                  <a:pt x="372792" y="1343208"/>
                </a:cubicBezTo>
                <a:lnTo>
                  <a:pt x="373253" y="1343618"/>
                </a:lnTo>
                <a:cubicBezTo>
                  <a:pt x="372946" y="1345009"/>
                  <a:pt x="372638" y="1346418"/>
                  <a:pt x="372331" y="1347810"/>
                </a:cubicBezTo>
                <a:close/>
                <a:moveTo>
                  <a:pt x="368916" y="1432599"/>
                </a:moveTo>
                <a:cubicBezTo>
                  <a:pt x="373117" y="1414559"/>
                  <a:pt x="377317" y="1396254"/>
                  <a:pt x="381475" y="1377803"/>
                </a:cubicBezTo>
                <a:lnTo>
                  <a:pt x="381928" y="1377692"/>
                </a:lnTo>
                <a:cubicBezTo>
                  <a:pt x="381851" y="1377402"/>
                  <a:pt x="381757" y="1377146"/>
                  <a:pt x="381697" y="1376856"/>
                </a:cubicBezTo>
                <a:cubicBezTo>
                  <a:pt x="383712" y="1367891"/>
                  <a:pt x="385719" y="1358900"/>
                  <a:pt x="387708" y="1349902"/>
                </a:cubicBezTo>
                <a:cubicBezTo>
                  <a:pt x="403204" y="1333850"/>
                  <a:pt x="471396" y="1270132"/>
                  <a:pt x="532007" y="1322725"/>
                </a:cubicBezTo>
                <a:lnTo>
                  <a:pt x="533082" y="1321479"/>
                </a:lnTo>
                <a:cubicBezTo>
                  <a:pt x="537513" y="1331648"/>
                  <a:pt x="541808" y="1341910"/>
                  <a:pt x="546034" y="1352232"/>
                </a:cubicBezTo>
                <a:cubicBezTo>
                  <a:pt x="545770" y="1353727"/>
                  <a:pt x="545633" y="1354666"/>
                  <a:pt x="545616" y="1354777"/>
                </a:cubicBezTo>
                <a:lnTo>
                  <a:pt x="547153" y="1354982"/>
                </a:lnTo>
                <a:cubicBezTo>
                  <a:pt x="557236" y="1379759"/>
                  <a:pt x="566704" y="1404877"/>
                  <a:pt x="575481" y="1430123"/>
                </a:cubicBezTo>
                <a:cubicBezTo>
                  <a:pt x="486841" y="1372903"/>
                  <a:pt x="404937" y="1409948"/>
                  <a:pt x="368916" y="1432599"/>
                </a:cubicBezTo>
                <a:close/>
                <a:moveTo>
                  <a:pt x="594137" y="1437662"/>
                </a:moveTo>
                <a:cubicBezTo>
                  <a:pt x="584318" y="1408557"/>
                  <a:pt x="573526" y="1379588"/>
                  <a:pt x="561966" y="1351046"/>
                </a:cubicBezTo>
                <a:cubicBezTo>
                  <a:pt x="566790" y="1325697"/>
                  <a:pt x="590593" y="1226282"/>
                  <a:pt x="662739" y="1230440"/>
                </a:cubicBezTo>
                <a:cubicBezTo>
                  <a:pt x="695703" y="1251861"/>
                  <a:pt x="727507" y="1275554"/>
                  <a:pt x="758047" y="1301714"/>
                </a:cubicBezTo>
                <a:cubicBezTo>
                  <a:pt x="729069" y="1296164"/>
                  <a:pt x="702482" y="1300032"/>
                  <a:pt x="678713" y="1313300"/>
                </a:cubicBezTo>
                <a:cubicBezTo>
                  <a:pt x="628800" y="1341176"/>
                  <a:pt x="604365" y="1402947"/>
                  <a:pt x="594137" y="1437662"/>
                </a:cubicBezTo>
                <a:close/>
                <a:moveTo>
                  <a:pt x="921581" y="1454294"/>
                </a:moveTo>
                <a:cubicBezTo>
                  <a:pt x="875315" y="1393291"/>
                  <a:pt x="825308" y="1339238"/>
                  <a:pt x="771400" y="1292647"/>
                </a:cubicBezTo>
                <a:cubicBezTo>
                  <a:pt x="784634" y="1234837"/>
                  <a:pt x="827434" y="1101876"/>
                  <a:pt x="884476" y="1108946"/>
                </a:cubicBezTo>
                <a:lnTo>
                  <a:pt x="884544" y="1108416"/>
                </a:lnTo>
                <a:cubicBezTo>
                  <a:pt x="930333" y="1120574"/>
                  <a:pt x="975788" y="1136634"/>
                  <a:pt x="1020843" y="1156630"/>
                </a:cubicBezTo>
                <a:cubicBezTo>
                  <a:pt x="970743" y="1181441"/>
                  <a:pt x="936301" y="1217786"/>
                  <a:pt x="918576" y="1265035"/>
                </a:cubicBezTo>
                <a:cubicBezTo>
                  <a:pt x="893364" y="1332220"/>
                  <a:pt x="906896" y="1406183"/>
                  <a:pt x="921581" y="1454294"/>
                </a:cubicBezTo>
                <a:close/>
                <a:moveTo>
                  <a:pt x="338453" y="1494089"/>
                </a:moveTo>
                <a:cubicBezTo>
                  <a:pt x="289249" y="1330674"/>
                  <a:pt x="132195" y="1300911"/>
                  <a:pt x="69638" y="1295635"/>
                </a:cubicBezTo>
                <a:cubicBezTo>
                  <a:pt x="103892" y="1270875"/>
                  <a:pt x="141168" y="1246337"/>
                  <a:pt x="181066" y="1223080"/>
                </a:cubicBezTo>
                <a:lnTo>
                  <a:pt x="181023" y="1223942"/>
                </a:lnTo>
                <a:cubicBezTo>
                  <a:pt x="186991" y="1224224"/>
                  <a:pt x="326252" y="1232565"/>
                  <a:pt x="365680" y="1377539"/>
                </a:cubicBezTo>
                <a:cubicBezTo>
                  <a:pt x="360429" y="1400745"/>
                  <a:pt x="355119" y="1423737"/>
                  <a:pt x="349842" y="1446200"/>
                </a:cubicBezTo>
                <a:cubicBezTo>
                  <a:pt x="349740" y="1446286"/>
                  <a:pt x="349603" y="1446405"/>
                  <a:pt x="349578" y="1446422"/>
                </a:cubicBezTo>
                <a:lnTo>
                  <a:pt x="349740" y="1446619"/>
                </a:lnTo>
                <a:cubicBezTo>
                  <a:pt x="345949" y="1462772"/>
                  <a:pt x="342175" y="1478636"/>
                  <a:pt x="338453" y="1494089"/>
                </a:cubicBezTo>
                <a:close/>
                <a:moveTo>
                  <a:pt x="342167" y="1544394"/>
                </a:moveTo>
                <a:cubicBezTo>
                  <a:pt x="343072" y="1540680"/>
                  <a:pt x="344011" y="1536864"/>
                  <a:pt x="344933" y="1533073"/>
                </a:cubicBezTo>
                <a:lnTo>
                  <a:pt x="347640" y="1532604"/>
                </a:lnTo>
                <a:cubicBezTo>
                  <a:pt x="347290" y="1530631"/>
                  <a:pt x="346820" y="1528813"/>
                  <a:pt x="346444" y="1526866"/>
                </a:cubicBezTo>
                <a:cubicBezTo>
                  <a:pt x="352037" y="1503882"/>
                  <a:pt x="357842" y="1479737"/>
                  <a:pt x="363699" y="1454841"/>
                </a:cubicBezTo>
                <a:cubicBezTo>
                  <a:pt x="384190" y="1438738"/>
                  <a:pt x="479840" y="1373082"/>
                  <a:pt x="583985" y="1455293"/>
                </a:cubicBezTo>
                <a:cubicBezTo>
                  <a:pt x="593505" y="1484271"/>
                  <a:pt x="602077" y="1513257"/>
                  <a:pt x="609539" y="1541842"/>
                </a:cubicBezTo>
                <a:cubicBezTo>
                  <a:pt x="497889" y="1479720"/>
                  <a:pt x="381048" y="1525568"/>
                  <a:pt x="342167" y="1544394"/>
                </a:cubicBezTo>
                <a:close/>
                <a:moveTo>
                  <a:pt x="636596" y="1590149"/>
                </a:moveTo>
                <a:cubicBezTo>
                  <a:pt x="634009" y="1578281"/>
                  <a:pt x="631259" y="1566345"/>
                  <a:pt x="628271" y="1554273"/>
                </a:cubicBezTo>
                <a:lnTo>
                  <a:pt x="628758" y="1553539"/>
                </a:lnTo>
                <a:cubicBezTo>
                  <a:pt x="628493" y="1553359"/>
                  <a:pt x="628220" y="1553206"/>
                  <a:pt x="627947" y="1553026"/>
                </a:cubicBezTo>
                <a:cubicBezTo>
                  <a:pt x="620741" y="1524083"/>
                  <a:pt x="612442" y="1494738"/>
                  <a:pt x="603101" y="1465257"/>
                </a:cubicBezTo>
                <a:lnTo>
                  <a:pt x="603153" y="1465274"/>
                </a:lnTo>
                <a:cubicBezTo>
                  <a:pt x="603349" y="1464249"/>
                  <a:pt x="622824" y="1362196"/>
                  <a:pt x="686286" y="1326798"/>
                </a:cubicBezTo>
                <a:cubicBezTo>
                  <a:pt x="713821" y="1311447"/>
                  <a:pt x="746162" y="1310798"/>
                  <a:pt x="782423" y="1324894"/>
                </a:cubicBezTo>
                <a:lnTo>
                  <a:pt x="782815" y="1323870"/>
                </a:lnTo>
                <a:cubicBezTo>
                  <a:pt x="832472" y="1369496"/>
                  <a:pt x="878875" y="1421355"/>
                  <a:pt x="921718" y="1479916"/>
                </a:cubicBezTo>
                <a:cubicBezTo>
                  <a:pt x="872420" y="1456890"/>
                  <a:pt x="824719" y="1451895"/>
                  <a:pt x="779571" y="1465556"/>
                </a:cubicBezTo>
                <a:cubicBezTo>
                  <a:pt x="703336" y="1488651"/>
                  <a:pt x="655695" y="1557235"/>
                  <a:pt x="636596" y="1590149"/>
                </a:cubicBezTo>
                <a:close/>
                <a:moveTo>
                  <a:pt x="637663" y="1683758"/>
                </a:moveTo>
                <a:cubicBezTo>
                  <a:pt x="520566" y="1543874"/>
                  <a:pt x="367550" y="1603502"/>
                  <a:pt x="321812" y="1626076"/>
                </a:cubicBezTo>
                <a:cubicBezTo>
                  <a:pt x="326534" y="1607447"/>
                  <a:pt x="331725" y="1586708"/>
                  <a:pt x="337257" y="1564339"/>
                </a:cubicBezTo>
                <a:cubicBezTo>
                  <a:pt x="347827" y="1558320"/>
                  <a:pt x="487849" y="1481607"/>
                  <a:pt x="614935" y="1563101"/>
                </a:cubicBezTo>
                <a:cubicBezTo>
                  <a:pt x="625112" y="1604894"/>
                  <a:pt x="632805" y="1645534"/>
                  <a:pt x="637663" y="1683758"/>
                </a:cubicBezTo>
                <a:close/>
                <a:moveTo>
                  <a:pt x="176394" y="2072359"/>
                </a:moveTo>
                <a:lnTo>
                  <a:pt x="192582" y="2072359"/>
                </a:lnTo>
                <a:lnTo>
                  <a:pt x="195262" y="2063258"/>
                </a:lnTo>
                <a:cubicBezTo>
                  <a:pt x="243638" y="1898893"/>
                  <a:pt x="309409" y="1674749"/>
                  <a:pt x="316656" y="1646328"/>
                </a:cubicBezTo>
                <a:cubicBezTo>
                  <a:pt x="326602" y="1640232"/>
                  <a:pt x="510713" y="1531246"/>
                  <a:pt x="640839" y="1713009"/>
                </a:cubicBezTo>
                <a:cubicBezTo>
                  <a:pt x="642547" y="1731848"/>
                  <a:pt x="638525" y="1868369"/>
                  <a:pt x="633665" y="2003980"/>
                </a:cubicBezTo>
                <a:lnTo>
                  <a:pt x="631109" y="2072359"/>
                </a:lnTo>
                <a:lnTo>
                  <a:pt x="646772" y="2072359"/>
                </a:lnTo>
                <a:lnTo>
                  <a:pt x="648458" y="2033134"/>
                </a:lnTo>
                <a:cubicBezTo>
                  <a:pt x="653810" y="1907451"/>
                  <a:pt x="658991" y="1781564"/>
                  <a:pt x="659042" y="1773884"/>
                </a:cubicBezTo>
                <a:cubicBezTo>
                  <a:pt x="659332" y="1726277"/>
                  <a:pt x="653125" y="1671515"/>
                  <a:pt x="641641" y="1613398"/>
                </a:cubicBezTo>
                <a:cubicBezTo>
                  <a:pt x="647200" y="1602111"/>
                  <a:pt x="696446" y="1506853"/>
                  <a:pt x="784147" y="1480352"/>
                </a:cubicBezTo>
                <a:cubicBezTo>
                  <a:pt x="833189" y="1465522"/>
                  <a:pt x="885953" y="1474794"/>
                  <a:pt x="940997" y="1507579"/>
                </a:cubicBezTo>
                <a:cubicBezTo>
                  <a:pt x="996200" y="1587552"/>
                  <a:pt x="1070246" y="1801243"/>
                  <a:pt x="1131929" y="1995314"/>
                </a:cubicBezTo>
                <a:lnTo>
                  <a:pt x="1156010" y="2072359"/>
                </a:lnTo>
                <a:lnTo>
                  <a:pt x="1172344" y="2072359"/>
                </a:lnTo>
                <a:lnTo>
                  <a:pt x="1147223" y="1991744"/>
                </a:lnTo>
                <a:cubicBezTo>
                  <a:pt x="1085873" y="1798060"/>
                  <a:pt x="1012254" y="1584479"/>
                  <a:pt x="957569" y="1504335"/>
                </a:cubicBezTo>
                <a:lnTo>
                  <a:pt x="955144" y="1499357"/>
                </a:lnTo>
                <a:cubicBezTo>
                  <a:pt x="954529" y="1498111"/>
                  <a:pt x="894576" y="1373014"/>
                  <a:pt x="933091" y="1270414"/>
                </a:cubicBezTo>
                <a:cubicBezTo>
                  <a:pt x="950704" y="1223498"/>
                  <a:pt x="986503" y="1188134"/>
                  <a:pt x="1039302" y="1165108"/>
                </a:cubicBezTo>
                <a:cubicBezTo>
                  <a:pt x="1194059" y="1237633"/>
                  <a:pt x="1617938" y="1686870"/>
                  <a:pt x="1899465" y="2016570"/>
                </a:cubicBezTo>
                <a:lnTo>
                  <a:pt x="1946520" y="2072359"/>
                </a:lnTo>
                <a:lnTo>
                  <a:pt x="1966765" y="2072359"/>
                </a:lnTo>
                <a:lnTo>
                  <a:pt x="1910182" y="2005322"/>
                </a:lnTo>
                <a:cubicBezTo>
                  <a:pt x="1626740" y="1673667"/>
                  <a:pt x="1200677" y="1223122"/>
                  <a:pt x="1043460" y="1149944"/>
                </a:cubicBezTo>
                <a:cubicBezTo>
                  <a:pt x="1029227" y="1138888"/>
                  <a:pt x="546085" y="761309"/>
                  <a:pt x="368950" y="424131"/>
                </a:cubicBezTo>
                <a:cubicBezTo>
                  <a:pt x="358064" y="397697"/>
                  <a:pt x="346837" y="373586"/>
                  <a:pt x="335652" y="351909"/>
                </a:cubicBezTo>
                <a:cubicBezTo>
                  <a:pt x="334671" y="349390"/>
                  <a:pt x="333484" y="346820"/>
                  <a:pt x="332545" y="344310"/>
                </a:cubicBezTo>
                <a:lnTo>
                  <a:pt x="331845" y="344575"/>
                </a:lnTo>
                <a:cubicBezTo>
                  <a:pt x="280967" y="248105"/>
                  <a:pt x="233010" y="200652"/>
                  <a:pt x="231815" y="199508"/>
                </a:cubicBezTo>
                <a:cubicBezTo>
                  <a:pt x="230526" y="197869"/>
                  <a:pt x="148912" y="98710"/>
                  <a:pt x="25635" y="14959"/>
                </a:cubicBezTo>
                <a:lnTo>
                  <a:pt x="0" y="0"/>
                </a:lnTo>
                <a:lnTo>
                  <a:pt x="0" y="17787"/>
                </a:lnTo>
                <a:lnTo>
                  <a:pt x="18454" y="28624"/>
                </a:lnTo>
                <a:cubicBezTo>
                  <a:pt x="138809" y="110803"/>
                  <a:pt x="218867" y="208007"/>
                  <a:pt x="220451" y="209958"/>
                </a:cubicBezTo>
                <a:cubicBezTo>
                  <a:pt x="221894" y="211384"/>
                  <a:pt x="270466" y="259537"/>
                  <a:pt x="321232" y="357535"/>
                </a:cubicBezTo>
                <a:cubicBezTo>
                  <a:pt x="330769" y="381894"/>
                  <a:pt x="342269" y="406619"/>
                  <a:pt x="355409" y="431559"/>
                </a:cubicBezTo>
                <a:cubicBezTo>
                  <a:pt x="356784" y="434923"/>
                  <a:pt x="358124" y="438491"/>
                  <a:pt x="359490" y="441941"/>
                </a:cubicBezTo>
                <a:lnTo>
                  <a:pt x="350679" y="454688"/>
                </a:lnTo>
                <a:cubicBezTo>
                  <a:pt x="348547" y="457787"/>
                  <a:pt x="188324" y="687941"/>
                  <a:pt x="31290" y="806132"/>
                </a:cubicBezTo>
                <a:lnTo>
                  <a:pt x="0" y="825589"/>
                </a:lnTo>
                <a:lnTo>
                  <a:pt x="0" y="846069"/>
                </a:lnTo>
                <a:lnTo>
                  <a:pt x="56289" y="806580"/>
                </a:lnTo>
                <a:cubicBezTo>
                  <a:pt x="179313" y="709129"/>
                  <a:pt x="298449" y="553255"/>
                  <a:pt x="344182" y="490470"/>
                </a:cubicBezTo>
                <a:cubicBezTo>
                  <a:pt x="300963" y="710910"/>
                  <a:pt x="106538" y="900963"/>
                  <a:pt x="104481" y="902944"/>
                </a:cubicBezTo>
                <a:lnTo>
                  <a:pt x="108818" y="907426"/>
                </a:lnTo>
                <a:cubicBezTo>
                  <a:pt x="55140" y="894704"/>
                  <a:pt x="16173" y="891767"/>
                  <a:pt x="10103" y="891375"/>
                </a:cubicBezTo>
                <a:lnTo>
                  <a:pt x="0" y="889266"/>
                </a:lnTo>
                <a:lnTo>
                  <a:pt x="0" y="904928"/>
                </a:lnTo>
                <a:lnTo>
                  <a:pt x="6935" y="906546"/>
                </a:lnTo>
                <a:lnTo>
                  <a:pt x="8541" y="906794"/>
                </a:lnTo>
                <a:cubicBezTo>
                  <a:pt x="9608" y="906845"/>
                  <a:pt x="52852" y="909355"/>
                  <a:pt x="113130" y="924322"/>
                </a:cubicBezTo>
                <a:cubicBezTo>
                  <a:pt x="160865" y="991874"/>
                  <a:pt x="92989" y="1072583"/>
                  <a:pt x="84109" y="1082615"/>
                </a:cubicBezTo>
                <a:cubicBezTo>
                  <a:pt x="54325" y="1085893"/>
                  <a:pt x="28251" y="1090167"/>
                  <a:pt x="6719" y="1094412"/>
                </a:cubicBezTo>
                <a:lnTo>
                  <a:pt x="0" y="1095971"/>
                </a:lnTo>
                <a:lnTo>
                  <a:pt x="0" y="1111834"/>
                </a:lnTo>
                <a:lnTo>
                  <a:pt x="16997" y="1108196"/>
                </a:lnTo>
                <a:cubicBezTo>
                  <a:pt x="32307" y="1105311"/>
                  <a:pt x="49687" y="1102467"/>
                  <a:pt x="68861" y="1099998"/>
                </a:cubicBezTo>
                <a:cubicBezTo>
                  <a:pt x="78235" y="1117500"/>
                  <a:pt x="113300" y="1195067"/>
                  <a:pt x="55038" y="1286209"/>
                </a:cubicBezTo>
                <a:lnTo>
                  <a:pt x="55738" y="1286653"/>
                </a:lnTo>
                <a:cubicBezTo>
                  <a:pt x="52144" y="1289274"/>
                  <a:pt x="48745" y="1291887"/>
                  <a:pt x="45211" y="1294508"/>
                </a:cubicBezTo>
                <a:cubicBezTo>
                  <a:pt x="44331" y="1294516"/>
                  <a:pt x="43683" y="1294525"/>
                  <a:pt x="43572" y="1294525"/>
                </a:cubicBezTo>
                <a:lnTo>
                  <a:pt x="43614" y="1295712"/>
                </a:lnTo>
                <a:lnTo>
                  <a:pt x="0" y="1331178"/>
                </a:lnTo>
                <a:lnTo>
                  <a:pt x="0" y="1350178"/>
                </a:lnTo>
                <a:lnTo>
                  <a:pt x="50231" y="1309961"/>
                </a:lnTo>
                <a:cubicBezTo>
                  <a:pt x="88643" y="1310286"/>
                  <a:pt x="289326" y="1322025"/>
                  <a:pt x="330589" y="1526584"/>
                </a:cubicBezTo>
                <a:cubicBezTo>
                  <a:pt x="324041" y="1553453"/>
                  <a:pt x="317783" y="1578691"/>
                  <a:pt x="312079" y="1601385"/>
                </a:cubicBezTo>
                <a:cubicBezTo>
                  <a:pt x="276118" y="1497812"/>
                  <a:pt x="221279" y="1427178"/>
                  <a:pt x="148622" y="1391421"/>
                </a:cubicBezTo>
                <a:cubicBezTo>
                  <a:pt x="96786" y="1365916"/>
                  <a:pt x="45805" y="1362883"/>
                  <a:pt x="7288" y="1366400"/>
                </a:cubicBezTo>
                <a:lnTo>
                  <a:pt x="0" y="1367498"/>
                </a:lnTo>
                <a:lnTo>
                  <a:pt x="0" y="1383548"/>
                </a:lnTo>
                <a:lnTo>
                  <a:pt x="8273" y="1382126"/>
                </a:lnTo>
                <a:cubicBezTo>
                  <a:pt x="44884" y="1378785"/>
                  <a:pt x="93476" y="1381479"/>
                  <a:pt x="141971" y="1405398"/>
                </a:cubicBezTo>
                <a:cubicBezTo>
                  <a:pt x="215943" y="1441889"/>
                  <a:pt x="270713" y="1517338"/>
                  <a:pt x="304976" y="1629509"/>
                </a:cubicBezTo>
                <a:cubicBezTo>
                  <a:pt x="296587" y="1662550"/>
                  <a:pt x="229835" y="1890516"/>
                  <a:pt x="180877" y="2057118"/>
                </a:cubicBezTo>
                <a:close/>
              </a:path>
            </a:pathLst>
          </a:custGeom>
          <a:solidFill>
            <a:schemeClr val="bg1"/>
          </a:solidFill>
          <a:ln w="8533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pt-BR"/>
          </a:p>
        </p:txBody>
      </p:sp>
      <p:sp>
        <p:nvSpPr>
          <p:cNvPr id="12" name="Forma Livre: Forma 11">
            <a:extLst>
              <a:ext uri="{FF2B5EF4-FFF2-40B4-BE49-F238E27FC236}">
                <a16:creationId xmlns:a16="http://schemas.microsoft.com/office/drawing/2014/main" id="{F4620DB1-7EA7-F24A-A30C-D11DE5E13C26}"/>
              </a:ext>
            </a:extLst>
          </p:cNvPr>
          <p:cNvSpPr/>
          <p:nvPr/>
        </p:nvSpPr>
        <p:spPr>
          <a:xfrm flipV="1">
            <a:off x="0" y="5530471"/>
            <a:ext cx="1790010" cy="2029204"/>
          </a:xfrm>
          <a:custGeom>
            <a:avLst/>
            <a:gdLst>
              <a:gd name="connsiteX0" fmla="*/ 425601 w 1790010"/>
              <a:gd name="connsiteY0" fmla="*/ 15522 h 2029204"/>
              <a:gd name="connsiteX1" fmla="*/ 507378 w 1790010"/>
              <a:gd name="connsiteY1" fmla="*/ 3575 h 2029204"/>
              <a:gd name="connsiteX2" fmla="*/ 514568 w 1790010"/>
              <a:gd name="connsiteY2" fmla="*/ 0 h 2029204"/>
              <a:gd name="connsiteX3" fmla="*/ 354786 w 1790010"/>
              <a:gd name="connsiteY3" fmla="*/ 0 h 2029204"/>
              <a:gd name="connsiteX4" fmla="*/ 381732 w 1790010"/>
              <a:gd name="connsiteY4" fmla="*/ 8861 h 2029204"/>
              <a:gd name="connsiteX5" fmla="*/ 425601 w 1790010"/>
              <a:gd name="connsiteY5" fmla="*/ 15522 h 2029204"/>
              <a:gd name="connsiteX6" fmla="*/ 513496 w 1790010"/>
              <a:gd name="connsiteY6" fmla="*/ 302831 h 2029204"/>
              <a:gd name="connsiteX7" fmla="*/ 393286 w 1790010"/>
              <a:gd name="connsiteY7" fmla="*/ 262238 h 2029204"/>
              <a:gd name="connsiteX8" fmla="*/ 384014 w 1790010"/>
              <a:gd name="connsiteY8" fmla="*/ 190529 h 2029204"/>
              <a:gd name="connsiteX9" fmla="*/ 525188 w 1790010"/>
              <a:gd name="connsiteY9" fmla="*/ 234259 h 2029204"/>
              <a:gd name="connsiteX10" fmla="*/ 587762 w 1790010"/>
              <a:gd name="connsiteY10" fmla="*/ 215246 h 2029204"/>
              <a:gd name="connsiteX11" fmla="*/ 570217 w 1790010"/>
              <a:gd name="connsiteY11" fmla="*/ 285623 h 2029204"/>
              <a:gd name="connsiteX12" fmla="*/ 513496 w 1790010"/>
              <a:gd name="connsiteY12" fmla="*/ 302831 h 2029204"/>
              <a:gd name="connsiteX13" fmla="*/ 285723 w 1790010"/>
              <a:gd name="connsiteY13" fmla="*/ 306923 h 2029204"/>
              <a:gd name="connsiteX14" fmla="*/ 211985 w 1790010"/>
              <a:gd name="connsiteY14" fmla="*/ 281329 h 2029204"/>
              <a:gd name="connsiteX15" fmla="*/ 210840 w 1790010"/>
              <a:gd name="connsiteY15" fmla="*/ 283199 h 2029204"/>
              <a:gd name="connsiteX16" fmla="*/ 132377 w 1790010"/>
              <a:gd name="connsiteY16" fmla="*/ 177747 h 2029204"/>
              <a:gd name="connsiteX17" fmla="*/ 248390 w 1790010"/>
              <a:gd name="connsiteY17" fmla="*/ 196283 h 2029204"/>
              <a:gd name="connsiteX18" fmla="*/ 358648 w 1790010"/>
              <a:gd name="connsiteY18" fmla="*/ 164625 h 2029204"/>
              <a:gd name="connsiteX19" fmla="*/ 372983 w 1790010"/>
              <a:gd name="connsiteY19" fmla="*/ 267002 h 2029204"/>
              <a:gd name="connsiteX20" fmla="*/ 325163 w 1790010"/>
              <a:gd name="connsiteY20" fmla="*/ 304535 h 2029204"/>
              <a:gd name="connsiteX21" fmla="*/ 285723 w 1790010"/>
              <a:gd name="connsiteY21" fmla="*/ 306923 h 2029204"/>
              <a:gd name="connsiteX22" fmla="*/ 487626 w 1790010"/>
              <a:gd name="connsiteY22" fmla="*/ 387588 h 2029204"/>
              <a:gd name="connsiteX23" fmla="*/ 399246 w 1790010"/>
              <a:gd name="connsiteY23" fmla="*/ 355071 h 2029204"/>
              <a:gd name="connsiteX24" fmla="*/ 395686 w 1790010"/>
              <a:gd name="connsiteY24" fmla="*/ 288902 h 2029204"/>
              <a:gd name="connsiteX25" fmla="*/ 516343 w 1790010"/>
              <a:gd name="connsiteY25" fmla="*/ 324010 h 2029204"/>
              <a:gd name="connsiteX26" fmla="*/ 561705 w 1790010"/>
              <a:gd name="connsiteY26" fmla="*/ 313150 h 2029204"/>
              <a:gd name="connsiteX27" fmla="*/ 537611 w 1790010"/>
              <a:gd name="connsiteY27" fmla="*/ 377158 h 2029204"/>
              <a:gd name="connsiteX28" fmla="*/ 487626 w 1790010"/>
              <a:gd name="connsiteY28" fmla="*/ 387588 h 2029204"/>
              <a:gd name="connsiteX29" fmla="*/ 353013 w 1790010"/>
              <a:gd name="connsiteY29" fmla="*/ 396653 h 2029204"/>
              <a:gd name="connsiteX30" fmla="*/ 272313 w 1790010"/>
              <a:gd name="connsiteY30" fmla="*/ 377465 h 2029204"/>
              <a:gd name="connsiteX31" fmla="*/ 271929 w 1790010"/>
              <a:gd name="connsiteY31" fmla="*/ 378430 h 2029204"/>
              <a:gd name="connsiteX32" fmla="*/ 231613 w 1790010"/>
              <a:gd name="connsiteY32" fmla="*/ 313773 h 2029204"/>
              <a:gd name="connsiteX33" fmla="*/ 308113 w 1790010"/>
              <a:gd name="connsiteY33" fmla="*/ 328193 h 2029204"/>
              <a:gd name="connsiteX34" fmla="*/ 330610 w 1790010"/>
              <a:gd name="connsiteY34" fmla="*/ 324522 h 2029204"/>
              <a:gd name="connsiteX35" fmla="*/ 375596 w 1790010"/>
              <a:gd name="connsiteY35" fmla="*/ 297133 h 2029204"/>
              <a:gd name="connsiteX36" fmla="*/ 379054 w 1790010"/>
              <a:gd name="connsiteY36" fmla="*/ 387899 h 2029204"/>
              <a:gd name="connsiteX37" fmla="*/ 373308 w 1790010"/>
              <a:gd name="connsiteY37" fmla="*/ 393474 h 2029204"/>
              <a:gd name="connsiteX38" fmla="*/ 353013 w 1790010"/>
              <a:gd name="connsiteY38" fmla="*/ 396653 h 2029204"/>
              <a:gd name="connsiteX39" fmla="*/ 460762 w 1790010"/>
              <a:gd name="connsiteY39" fmla="*/ 453633 h 2029204"/>
              <a:gd name="connsiteX40" fmla="*/ 399152 w 1790010"/>
              <a:gd name="connsiteY40" fmla="*/ 428616 h 2029204"/>
              <a:gd name="connsiteX41" fmla="*/ 399741 w 1790010"/>
              <a:gd name="connsiteY41" fmla="*/ 392475 h 2029204"/>
              <a:gd name="connsiteX42" fmla="*/ 399980 w 1790010"/>
              <a:gd name="connsiteY42" fmla="*/ 391894 h 2029204"/>
              <a:gd name="connsiteX43" fmla="*/ 399733 w 1790010"/>
              <a:gd name="connsiteY43" fmla="*/ 391818 h 2029204"/>
              <a:gd name="connsiteX44" fmla="*/ 399724 w 1790010"/>
              <a:gd name="connsiteY44" fmla="*/ 381094 h 2029204"/>
              <a:gd name="connsiteX45" fmla="*/ 496168 w 1790010"/>
              <a:gd name="connsiteY45" fmla="*/ 408151 h 2029204"/>
              <a:gd name="connsiteX46" fmla="*/ 525999 w 1790010"/>
              <a:gd name="connsiteY46" fmla="*/ 403028 h 2029204"/>
              <a:gd name="connsiteX47" fmla="*/ 500403 w 1790010"/>
              <a:gd name="connsiteY47" fmla="*/ 452138 h 2029204"/>
              <a:gd name="connsiteX48" fmla="*/ 460762 w 1790010"/>
              <a:gd name="connsiteY48" fmla="*/ 453633 h 2029204"/>
              <a:gd name="connsiteX49" fmla="*/ 356764 w 1790010"/>
              <a:gd name="connsiteY49" fmla="*/ 457185 h 2029204"/>
              <a:gd name="connsiteX50" fmla="*/ 307447 w 1790010"/>
              <a:gd name="connsiteY50" fmla="*/ 436052 h 2029204"/>
              <a:gd name="connsiteX51" fmla="*/ 305748 w 1790010"/>
              <a:gd name="connsiteY51" fmla="*/ 438195 h 2029204"/>
              <a:gd name="connsiteX52" fmla="*/ 287502 w 1790010"/>
              <a:gd name="connsiteY52" fmla="*/ 404812 h 2029204"/>
              <a:gd name="connsiteX53" fmla="*/ 360663 w 1790010"/>
              <a:gd name="connsiteY53" fmla="*/ 417184 h 2029204"/>
              <a:gd name="connsiteX54" fmla="*/ 378892 w 1790010"/>
              <a:gd name="connsiteY54" fmla="*/ 413307 h 2029204"/>
              <a:gd name="connsiteX55" fmla="*/ 377637 w 1790010"/>
              <a:gd name="connsiteY55" fmla="*/ 449850 h 2029204"/>
              <a:gd name="connsiteX56" fmla="*/ 356764 w 1790010"/>
              <a:gd name="connsiteY56" fmla="*/ 457185 h 2029204"/>
              <a:gd name="connsiteX57" fmla="*/ 371447 w 1790010"/>
              <a:gd name="connsiteY57" fmla="*/ 512074 h 2029204"/>
              <a:gd name="connsiteX58" fmla="*/ 338285 w 1790010"/>
              <a:gd name="connsiteY58" fmla="*/ 502161 h 2029204"/>
              <a:gd name="connsiteX59" fmla="*/ 321568 w 1790010"/>
              <a:gd name="connsiteY59" fmla="*/ 468599 h 2029204"/>
              <a:gd name="connsiteX60" fmla="*/ 362277 w 1790010"/>
              <a:gd name="connsiteY60" fmla="*/ 478144 h 2029204"/>
              <a:gd name="connsiteX61" fmla="*/ 376168 w 1790010"/>
              <a:gd name="connsiteY61" fmla="*/ 474968 h 2029204"/>
              <a:gd name="connsiteX62" fmla="*/ 373052 w 1790010"/>
              <a:gd name="connsiteY62" fmla="*/ 511228 h 2029204"/>
              <a:gd name="connsiteX63" fmla="*/ 371447 w 1790010"/>
              <a:gd name="connsiteY63" fmla="*/ 512074 h 2029204"/>
              <a:gd name="connsiteX64" fmla="*/ 460147 w 1790010"/>
              <a:gd name="connsiteY64" fmla="*/ 513602 h 2029204"/>
              <a:gd name="connsiteX65" fmla="*/ 395788 w 1790010"/>
              <a:gd name="connsiteY65" fmla="*/ 489286 h 2029204"/>
              <a:gd name="connsiteX66" fmla="*/ 398179 w 1790010"/>
              <a:gd name="connsiteY66" fmla="*/ 453000 h 2029204"/>
              <a:gd name="connsiteX67" fmla="*/ 484650 w 1790010"/>
              <a:gd name="connsiteY67" fmla="*/ 475284 h 2029204"/>
              <a:gd name="connsiteX68" fmla="*/ 486597 w 1790010"/>
              <a:gd name="connsiteY68" fmla="*/ 475062 h 2029204"/>
              <a:gd name="connsiteX69" fmla="*/ 460147 w 1790010"/>
              <a:gd name="connsiteY69" fmla="*/ 513602 h 2029204"/>
              <a:gd name="connsiteX70" fmla="*/ 1100812 w 1790010"/>
              <a:gd name="connsiteY70" fmla="*/ 534827 h 2029204"/>
              <a:gd name="connsiteX71" fmla="*/ 597145 w 1790010"/>
              <a:gd name="connsiteY71" fmla="*/ 271724 h 2029204"/>
              <a:gd name="connsiteX72" fmla="*/ 595045 w 1790010"/>
              <a:gd name="connsiteY72" fmla="*/ 273440 h 2029204"/>
              <a:gd name="connsiteX73" fmla="*/ 613069 w 1790010"/>
              <a:gd name="connsiteY73" fmla="*/ 192987 h 2029204"/>
              <a:gd name="connsiteX74" fmla="*/ 1237008 w 1790010"/>
              <a:gd name="connsiteY74" fmla="*/ 479015 h 2029204"/>
              <a:gd name="connsiteX75" fmla="*/ 1241807 w 1790010"/>
              <a:gd name="connsiteY75" fmla="*/ 479280 h 2029204"/>
              <a:gd name="connsiteX76" fmla="*/ 1100812 w 1790010"/>
              <a:gd name="connsiteY76" fmla="*/ 534827 h 2029204"/>
              <a:gd name="connsiteX77" fmla="*/ 366247 w 1790010"/>
              <a:gd name="connsiteY77" fmla="*/ 565384 h 2029204"/>
              <a:gd name="connsiteX78" fmla="*/ 351058 w 1790010"/>
              <a:gd name="connsiteY78" fmla="*/ 530490 h 2029204"/>
              <a:gd name="connsiteX79" fmla="*/ 370106 w 1790010"/>
              <a:gd name="connsiteY79" fmla="*/ 533213 h 2029204"/>
              <a:gd name="connsiteX80" fmla="*/ 370559 w 1790010"/>
              <a:gd name="connsiteY80" fmla="*/ 533128 h 2029204"/>
              <a:gd name="connsiteX81" fmla="*/ 366247 w 1790010"/>
              <a:gd name="connsiteY81" fmla="*/ 565384 h 2029204"/>
              <a:gd name="connsiteX82" fmla="*/ 112143 w 1790010"/>
              <a:gd name="connsiteY82" fmla="*/ 580556 h 2029204"/>
              <a:gd name="connsiteX83" fmla="*/ 59028 w 1790010"/>
              <a:gd name="connsiteY83" fmla="*/ 572812 h 2029204"/>
              <a:gd name="connsiteX84" fmla="*/ 57893 w 1790010"/>
              <a:gd name="connsiteY84" fmla="*/ 571916 h 2029204"/>
              <a:gd name="connsiteX85" fmla="*/ 57389 w 1790010"/>
              <a:gd name="connsiteY85" fmla="*/ 572573 h 2029204"/>
              <a:gd name="connsiteX86" fmla="*/ 51694 w 1790010"/>
              <a:gd name="connsiteY86" fmla="*/ 571719 h 2029204"/>
              <a:gd name="connsiteX87" fmla="*/ 218371 w 1790010"/>
              <a:gd name="connsiteY87" fmla="*/ 331301 h 2029204"/>
              <a:gd name="connsiteX88" fmla="*/ 257876 w 1790010"/>
              <a:gd name="connsiteY88" fmla="*/ 395113 h 2029204"/>
              <a:gd name="connsiteX89" fmla="*/ 112143 w 1790010"/>
              <a:gd name="connsiteY89" fmla="*/ 580556 h 2029204"/>
              <a:gd name="connsiteX90" fmla="*/ 891506 w 1790010"/>
              <a:gd name="connsiteY90" fmla="*/ 588436 h 2029204"/>
              <a:gd name="connsiteX91" fmla="*/ 556684 w 1790010"/>
              <a:gd name="connsiteY91" fmla="*/ 385653 h 2029204"/>
              <a:gd name="connsiteX92" fmla="*/ 556420 w 1790010"/>
              <a:gd name="connsiteY92" fmla="*/ 385670 h 2029204"/>
              <a:gd name="connsiteX93" fmla="*/ 589256 w 1790010"/>
              <a:gd name="connsiteY93" fmla="*/ 293948 h 2029204"/>
              <a:gd name="connsiteX94" fmla="*/ 1061623 w 1790010"/>
              <a:gd name="connsiteY94" fmla="*/ 547403 h 2029204"/>
              <a:gd name="connsiteX95" fmla="*/ 891506 w 1790010"/>
              <a:gd name="connsiteY95" fmla="*/ 588436 h 2029204"/>
              <a:gd name="connsiteX96" fmla="*/ 236864 w 1790010"/>
              <a:gd name="connsiteY96" fmla="*/ 597085 h 2029204"/>
              <a:gd name="connsiteX97" fmla="*/ 158298 w 1790010"/>
              <a:gd name="connsiteY97" fmla="*/ 586959 h 2029204"/>
              <a:gd name="connsiteX98" fmla="*/ 274986 w 1790010"/>
              <a:gd name="connsiteY98" fmla="*/ 424910 h 2029204"/>
              <a:gd name="connsiteX99" fmla="*/ 316189 w 1790010"/>
              <a:gd name="connsiteY99" fmla="*/ 504039 h 2029204"/>
              <a:gd name="connsiteX100" fmla="*/ 236864 w 1790010"/>
              <a:gd name="connsiteY100" fmla="*/ 597085 h 2029204"/>
              <a:gd name="connsiteX101" fmla="*/ 381854 w 1790010"/>
              <a:gd name="connsiteY101" fmla="*/ 599160 h 2029204"/>
              <a:gd name="connsiteX102" fmla="*/ 393201 w 1790010"/>
              <a:gd name="connsiteY102" fmla="*/ 518281 h 2029204"/>
              <a:gd name="connsiteX103" fmla="*/ 394712 w 1790010"/>
              <a:gd name="connsiteY103" fmla="*/ 516078 h 2029204"/>
              <a:gd name="connsiteX104" fmla="*/ 393440 w 1790010"/>
              <a:gd name="connsiteY104" fmla="*/ 515540 h 2029204"/>
              <a:gd name="connsiteX105" fmla="*/ 393619 w 1790010"/>
              <a:gd name="connsiteY105" fmla="*/ 513499 h 2029204"/>
              <a:gd name="connsiteX106" fmla="*/ 444471 w 1790010"/>
              <a:gd name="connsiteY106" fmla="*/ 533777 h 2029204"/>
              <a:gd name="connsiteX107" fmla="*/ 381854 w 1790010"/>
              <a:gd name="connsiteY107" fmla="*/ 599160 h 2029204"/>
              <a:gd name="connsiteX108" fmla="*/ 358682 w 1790010"/>
              <a:gd name="connsiteY108" fmla="*/ 609995 h 2029204"/>
              <a:gd name="connsiteX109" fmla="*/ 276650 w 1790010"/>
              <a:gd name="connsiteY109" fmla="*/ 601756 h 2029204"/>
              <a:gd name="connsiteX110" fmla="*/ 331071 w 1790010"/>
              <a:gd name="connsiteY110" fmla="*/ 536381 h 2029204"/>
              <a:gd name="connsiteX111" fmla="*/ 359707 w 1790010"/>
              <a:gd name="connsiteY111" fmla="*/ 604718 h 2029204"/>
              <a:gd name="connsiteX112" fmla="*/ 358682 w 1790010"/>
              <a:gd name="connsiteY112" fmla="*/ 609995 h 2029204"/>
              <a:gd name="connsiteX113" fmla="*/ 699813 w 1790010"/>
              <a:gd name="connsiteY113" fmla="*/ 612966 h 2029204"/>
              <a:gd name="connsiteX114" fmla="*/ 524428 w 1790010"/>
              <a:gd name="connsiteY114" fmla="*/ 451651 h 2029204"/>
              <a:gd name="connsiteX115" fmla="*/ 543639 w 1790010"/>
              <a:gd name="connsiteY115" fmla="*/ 413939 h 2029204"/>
              <a:gd name="connsiteX116" fmla="*/ 840484 w 1790010"/>
              <a:gd name="connsiteY116" fmla="*/ 597162 h 2029204"/>
              <a:gd name="connsiteX117" fmla="*/ 699813 w 1790010"/>
              <a:gd name="connsiteY117" fmla="*/ 612966 h 2029204"/>
              <a:gd name="connsiteX118" fmla="*/ 450866 w 1790010"/>
              <a:gd name="connsiteY118" fmla="*/ 616133 h 2029204"/>
              <a:gd name="connsiteX119" fmla="*/ 397683 w 1790010"/>
              <a:gd name="connsiteY119" fmla="*/ 612804 h 2029204"/>
              <a:gd name="connsiteX120" fmla="*/ 427421 w 1790010"/>
              <a:gd name="connsiteY120" fmla="*/ 584398 h 2029204"/>
              <a:gd name="connsiteX121" fmla="*/ 450866 w 1790010"/>
              <a:gd name="connsiteY121" fmla="*/ 616133 h 2029204"/>
              <a:gd name="connsiteX122" fmla="*/ 573880 w 1790010"/>
              <a:gd name="connsiteY122" fmla="*/ 618302 h 2029204"/>
              <a:gd name="connsiteX123" fmla="*/ 482524 w 1790010"/>
              <a:gd name="connsiteY123" fmla="*/ 518289 h 2029204"/>
              <a:gd name="connsiteX124" fmla="*/ 506285 w 1790010"/>
              <a:gd name="connsiteY124" fmla="*/ 482481 h 2029204"/>
              <a:gd name="connsiteX125" fmla="*/ 637734 w 1790010"/>
              <a:gd name="connsiteY125" fmla="*/ 616586 h 2029204"/>
              <a:gd name="connsiteX126" fmla="*/ 573880 w 1790010"/>
              <a:gd name="connsiteY126" fmla="*/ 618302 h 2029204"/>
              <a:gd name="connsiteX127" fmla="*/ 524872 w 1790010"/>
              <a:gd name="connsiteY127" fmla="*/ 618345 h 2029204"/>
              <a:gd name="connsiteX128" fmla="*/ 487843 w 1790010"/>
              <a:gd name="connsiteY128" fmla="*/ 617346 h 2029204"/>
              <a:gd name="connsiteX129" fmla="*/ 442191 w 1790010"/>
              <a:gd name="connsiteY129" fmla="*/ 568372 h 2029204"/>
              <a:gd name="connsiteX130" fmla="*/ 466806 w 1790010"/>
              <a:gd name="connsiteY130" fmla="*/ 539181 h 2029204"/>
              <a:gd name="connsiteX131" fmla="*/ 524872 w 1790010"/>
              <a:gd name="connsiteY131" fmla="*/ 618345 h 2029204"/>
              <a:gd name="connsiteX132" fmla="*/ 293513 w 1790010"/>
              <a:gd name="connsiteY132" fmla="*/ 668163 h 2029204"/>
              <a:gd name="connsiteX133" fmla="*/ 292753 w 1790010"/>
              <a:gd name="connsiteY133" fmla="*/ 656441 h 2029204"/>
              <a:gd name="connsiteX134" fmla="*/ 271775 w 1790010"/>
              <a:gd name="connsiteY134" fmla="*/ 622050 h 2029204"/>
              <a:gd name="connsiteX135" fmla="*/ 345261 w 1790010"/>
              <a:gd name="connsiteY135" fmla="*/ 629615 h 2029204"/>
              <a:gd name="connsiteX136" fmla="*/ 293513 w 1790010"/>
              <a:gd name="connsiteY136" fmla="*/ 668163 h 2029204"/>
              <a:gd name="connsiteX137" fmla="*/ 382793 w 1790010"/>
              <a:gd name="connsiteY137" fmla="*/ 669316 h 2029204"/>
              <a:gd name="connsiteX138" fmla="*/ 367272 w 1790010"/>
              <a:gd name="connsiteY138" fmla="*/ 668829 h 2029204"/>
              <a:gd name="connsiteX139" fmla="*/ 373385 w 1790010"/>
              <a:gd name="connsiteY139" fmla="*/ 642276 h 2029204"/>
              <a:gd name="connsiteX140" fmla="*/ 382793 w 1790010"/>
              <a:gd name="connsiteY140" fmla="*/ 669316 h 2029204"/>
              <a:gd name="connsiteX141" fmla="*/ 406469 w 1790010"/>
              <a:gd name="connsiteY141" fmla="*/ 675933 h 2029204"/>
              <a:gd name="connsiteX142" fmla="*/ 392108 w 1790010"/>
              <a:gd name="connsiteY142" fmla="*/ 633166 h 2029204"/>
              <a:gd name="connsiteX143" fmla="*/ 454366 w 1790010"/>
              <a:gd name="connsiteY143" fmla="*/ 637051 h 2029204"/>
              <a:gd name="connsiteX144" fmla="*/ 406469 w 1790010"/>
              <a:gd name="connsiteY144" fmla="*/ 675933 h 2029204"/>
              <a:gd name="connsiteX145" fmla="*/ 343895 w 1790010"/>
              <a:gd name="connsiteY145" fmla="*/ 677478 h 2029204"/>
              <a:gd name="connsiteX146" fmla="*/ 326367 w 1790010"/>
              <a:gd name="connsiteY146" fmla="*/ 669717 h 2029204"/>
              <a:gd name="connsiteX147" fmla="*/ 349863 w 1790010"/>
              <a:gd name="connsiteY147" fmla="*/ 652129 h 2029204"/>
              <a:gd name="connsiteX148" fmla="*/ 343895 w 1790010"/>
              <a:gd name="connsiteY148" fmla="*/ 677478 h 2029204"/>
              <a:gd name="connsiteX149" fmla="*/ 217278 w 1790010"/>
              <a:gd name="connsiteY149" fmla="*/ 718520 h 2029204"/>
              <a:gd name="connsiteX150" fmla="*/ 220907 w 1790010"/>
              <a:gd name="connsiteY150" fmla="*/ 687006 h 2029204"/>
              <a:gd name="connsiteX151" fmla="*/ 185842 w 1790010"/>
              <a:gd name="connsiteY151" fmla="*/ 611531 h 2029204"/>
              <a:gd name="connsiteX152" fmla="*/ 235173 w 1790010"/>
              <a:gd name="connsiteY152" fmla="*/ 617747 h 2029204"/>
              <a:gd name="connsiteX153" fmla="*/ 235634 w 1790010"/>
              <a:gd name="connsiteY153" fmla="*/ 619352 h 2029204"/>
              <a:gd name="connsiteX154" fmla="*/ 235925 w 1790010"/>
              <a:gd name="connsiteY154" fmla="*/ 619258 h 2029204"/>
              <a:gd name="connsiteX155" fmla="*/ 235276 w 1790010"/>
              <a:gd name="connsiteY155" fmla="*/ 620454 h 2029204"/>
              <a:gd name="connsiteX156" fmla="*/ 272450 w 1790010"/>
              <a:gd name="connsiteY156" fmla="*/ 660582 h 2029204"/>
              <a:gd name="connsiteX157" fmla="*/ 264697 w 1790010"/>
              <a:gd name="connsiteY157" fmla="*/ 685401 h 2029204"/>
              <a:gd name="connsiteX158" fmla="*/ 266422 w 1790010"/>
              <a:gd name="connsiteY158" fmla="*/ 686818 h 2029204"/>
              <a:gd name="connsiteX159" fmla="*/ 217278 w 1790010"/>
              <a:gd name="connsiteY159" fmla="*/ 718520 h 2029204"/>
              <a:gd name="connsiteX160" fmla="*/ 398930 w 1790010"/>
              <a:gd name="connsiteY160" fmla="*/ 723437 h 2029204"/>
              <a:gd name="connsiteX161" fmla="*/ 354183 w 1790010"/>
              <a:gd name="connsiteY161" fmla="*/ 718853 h 2029204"/>
              <a:gd name="connsiteX162" fmla="*/ 361799 w 1790010"/>
              <a:gd name="connsiteY162" fmla="*/ 690626 h 2029204"/>
              <a:gd name="connsiteX163" fmla="*/ 390648 w 1790010"/>
              <a:gd name="connsiteY163" fmla="*/ 695399 h 2029204"/>
              <a:gd name="connsiteX164" fmla="*/ 398930 w 1790010"/>
              <a:gd name="connsiteY164" fmla="*/ 723437 h 2029204"/>
              <a:gd name="connsiteX165" fmla="*/ 423289 w 1790010"/>
              <a:gd name="connsiteY165" fmla="*/ 734878 h 2029204"/>
              <a:gd name="connsiteX166" fmla="*/ 418106 w 1790010"/>
              <a:gd name="connsiteY166" fmla="*/ 715369 h 2029204"/>
              <a:gd name="connsiteX167" fmla="*/ 510947 w 1790010"/>
              <a:gd name="connsiteY167" fmla="*/ 641704 h 2029204"/>
              <a:gd name="connsiteX168" fmla="*/ 510520 w 1790010"/>
              <a:gd name="connsiteY168" fmla="*/ 638656 h 2029204"/>
              <a:gd name="connsiteX169" fmla="*/ 546311 w 1790010"/>
              <a:gd name="connsiteY169" fmla="*/ 639092 h 2029204"/>
              <a:gd name="connsiteX170" fmla="*/ 423289 w 1790010"/>
              <a:gd name="connsiteY170" fmla="*/ 734878 h 2029204"/>
              <a:gd name="connsiteX171" fmla="*/ 327494 w 1790010"/>
              <a:gd name="connsiteY171" fmla="*/ 735117 h 2029204"/>
              <a:gd name="connsiteX172" fmla="*/ 268394 w 1790010"/>
              <a:gd name="connsiteY172" fmla="*/ 710041 h 2029204"/>
              <a:gd name="connsiteX173" fmla="*/ 300437 w 1790010"/>
              <a:gd name="connsiteY173" fmla="*/ 688509 h 2029204"/>
              <a:gd name="connsiteX174" fmla="*/ 300761 w 1790010"/>
              <a:gd name="connsiteY174" fmla="*/ 690088 h 2029204"/>
              <a:gd name="connsiteX175" fmla="*/ 330943 w 1790010"/>
              <a:gd name="connsiteY175" fmla="*/ 693615 h 2029204"/>
              <a:gd name="connsiteX176" fmla="*/ 335007 w 1790010"/>
              <a:gd name="connsiteY176" fmla="*/ 704705 h 2029204"/>
              <a:gd name="connsiteX177" fmla="*/ 336535 w 1790010"/>
              <a:gd name="connsiteY177" fmla="*/ 704731 h 2029204"/>
              <a:gd name="connsiteX178" fmla="*/ 327494 w 1790010"/>
              <a:gd name="connsiteY178" fmla="*/ 735117 h 2029204"/>
              <a:gd name="connsiteX179" fmla="*/ 132992 w 1790010"/>
              <a:gd name="connsiteY179" fmla="*/ 767442 h 2029204"/>
              <a:gd name="connsiteX180" fmla="*/ 85402 w 1790010"/>
              <a:gd name="connsiteY180" fmla="*/ 597640 h 2029204"/>
              <a:gd name="connsiteX181" fmla="*/ 153210 w 1790010"/>
              <a:gd name="connsiteY181" fmla="*/ 607177 h 2029204"/>
              <a:gd name="connsiteX182" fmla="*/ 200245 w 1790010"/>
              <a:gd name="connsiteY182" fmla="*/ 688705 h 2029204"/>
              <a:gd name="connsiteX183" fmla="*/ 182435 w 1790010"/>
              <a:gd name="connsiteY183" fmla="*/ 739446 h 2029204"/>
              <a:gd name="connsiteX184" fmla="*/ 132992 w 1790010"/>
              <a:gd name="connsiteY184" fmla="*/ 767442 h 2029204"/>
              <a:gd name="connsiteX185" fmla="*/ 419728 w 1790010"/>
              <a:gd name="connsiteY185" fmla="*/ 814306 h 2029204"/>
              <a:gd name="connsiteX186" fmla="*/ 330806 w 1790010"/>
              <a:gd name="connsiteY186" fmla="*/ 790315 h 2029204"/>
              <a:gd name="connsiteX187" fmla="*/ 347600 w 1790010"/>
              <a:gd name="connsiteY187" fmla="*/ 740248 h 2029204"/>
              <a:gd name="connsiteX188" fmla="*/ 402115 w 1790010"/>
              <a:gd name="connsiteY188" fmla="*/ 747540 h 2029204"/>
              <a:gd name="connsiteX189" fmla="*/ 406008 w 1790010"/>
              <a:gd name="connsiteY189" fmla="*/ 751493 h 2029204"/>
              <a:gd name="connsiteX190" fmla="*/ 419728 w 1790010"/>
              <a:gd name="connsiteY190" fmla="*/ 814306 h 2029204"/>
              <a:gd name="connsiteX191" fmla="*/ 296364 w 1790010"/>
              <a:gd name="connsiteY191" fmla="*/ 822238 h 2029204"/>
              <a:gd name="connsiteX192" fmla="*/ 273150 w 1790010"/>
              <a:gd name="connsiteY192" fmla="*/ 785508 h 2029204"/>
              <a:gd name="connsiteX193" fmla="*/ 192655 w 1790010"/>
              <a:gd name="connsiteY193" fmla="*/ 757358 h 2029204"/>
              <a:gd name="connsiteX194" fmla="*/ 238862 w 1790010"/>
              <a:gd name="connsiteY194" fmla="*/ 729277 h 2029204"/>
              <a:gd name="connsiteX195" fmla="*/ 239178 w 1790010"/>
              <a:gd name="connsiteY195" fmla="*/ 731489 h 2029204"/>
              <a:gd name="connsiteX196" fmla="*/ 316941 w 1790010"/>
              <a:gd name="connsiteY196" fmla="*/ 761277 h 2029204"/>
              <a:gd name="connsiteX197" fmla="*/ 319263 w 1790010"/>
              <a:gd name="connsiteY197" fmla="*/ 760893 h 2029204"/>
              <a:gd name="connsiteX198" fmla="*/ 296364 w 1790010"/>
              <a:gd name="connsiteY198" fmla="*/ 822238 h 2029204"/>
              <a:gd name="connsiteX199" fmla="*/ 442943 w 1790010"/>
              <a:gd name="connsiteY199" fmla="*/ 825713 h 2029204"/>
              <a:gd name="connsiteX200" fmla="*/ 436770 w 1790010"/>
              <a:gd name="connsiteY200" fmla="*/ 792816 h 2029204"/>
              <a:gd name="connsiteX201" fmla="*/ 437888 w 1790010"/>
              <a:gd name="connsiteY201" fmla="*/ 792534 h 2029204"/>
              <a:gd name="connsiteX202" fmla="*/ 603976 w 1790010"/>
              <a:gd name="connsiteY202" fmla="*/ 641405 h 2029204"/>
              <a:gd name="connsiteX203" fmla="*/ 603267 w 1790010"/>
              <a:gd name="connsiteY203" fmla="*/ 638639 h 2029204"/>
              <a:gd name="connsiteX204" fmla="*/ 673944 w 1790010"/>
              <a:gd name="connsiteY204" fmla="*/ 635608 h 2029204"/>
              <a:gd name="connsiteX205" fmla="*/ 442943 w 1790010"/>
              <a:gd name="connsiteY205" fmla="*/ 825713 h 2029204"/>
              <a:gd name="connsiteX206" fmla="*/ 432458 w 1790010"/>
              <a:gd name="connsiteY206" fmla="*/ 897072 h 2029204"/>
              <a:gd name="connsiteX207" fmla="*/ 304364 w 1790010"/>
              <a:gd name="connsiteY207" fmla="*/ 856569 h 2029204"/>
              <a:gd name="connsiteX208" fmla="*/ 308685 w 1790010"/>
              <a:gd name="connsiteY208" fmla="*/ 847220 h 2029204"/>
              <a:gd name="connsiteX209" fmla="*/ 323327 w 1790010"/>
              <a:gd name="connsiteY209" fmla="*/ 810652 h 2029204"/>
              <a:gd name="connsiteX210" fmla="*/ 426994 w 1790010"/>
              <a:gd name="connsiteY210" fmla="*/ 855740 h 2029204"/>
              <a:gd name="connsiteX211" fmla="*/ 432458 w 1790010"/>
              <a:gd name="connsiteY211" fmla="*/ 897072 h 2029204"/>
              <a:gd name="connsiteX212" fmla="*/ 252326 w 1790010"/>
              <a:gd name="connsiteY212" fmla="*/ 917768 h 2029204"/>
              <a:gd name="connsiteX213" fmla="*/ 96552 w 1790010"/>
              <a:gd name="connsiteY213" fmla="*/ 809585 h 2029204"/>
              <a:gd name="connsiteX214" fmla="*/ 153807 w 1790010"/>
              <a:gd name="connsiteY214" fmla="*/ 779181 h 2029204"/>
              <a:gd name="connsiteX215" fmla="*/ 259438 w 1790010"/>
              <a:gd name="connsiteY215" fmla="*/ 801038 h 2029204"/>
              <a:gd name="connsiteX216" fmla="*/ 280595 w 1790010"/>
              <a:gd name="connsiteY216" fmla="*/ 858080 h 2029204"/>
              <a:gd name="connsiteX217" fmla="*/ 280851 w 1790010"/>
              <a:gd name="connsiteY217" fmla="*/ 858080 h 2029204"/>
              <a:gd name="connsiteX218" fmla="*/ 252326 w 1790010"/>
              <a:gd name="connsiteY218" fmla="*/ 917768 h 2029204"/>
              <a:gd name="connsiteX219" fmla="*/ 458704 w 1790010"/>
              <a:gd name="connsiteY219" fmla="*/ 961781 h 2029204"/>
              <a:gd name="connsiteX220" fmla="*/ 456885 w 1790010"/>
              <a:gd name="connsiteY220" fmla="*/ 937695 h 2029204"/>
              <a:gd name="connsiteX221" fmla="*/ 457995 w 1790010"/>
              <a:gd name="connsiteY221" fmla="*/ 937508 h 2029204"/>
              <a:gd name="connsiteX222" fmla="*/ 456475 w 1790010"/>
              <a:gd name="connsiteY222" fmla="*/ 932180 h 2029204"/>
              <a:gd name="connsiteX223" fmla="*/ 450832 w 1790010"/>
              <a:gd name="connsiteY223" fmla="*/ 877999 h 2029204"/>
              <a:gd name="connsiteX224" fmla="*/ 454401 w 1790010"/>
              <a:gd name="connsiteY224" fmla="*/ 877964 h 2029204"/>
              <a:gd name="connsiteX225" fmla="*/ 749342 w 1790010"/>
              <a:gd name="connsiteY225" fmla="*/ 629580 h 2029204"/>
              <a:gd name="connsiteX226" fmla="*/ 749316 w 1790010"/>
              <a:gd name="connsiteY226" fmla="*/ 629521 h 2029204"/>
              <a:gd name="connsiteX227" fmla="*/ 855476 w 1790010"/>
              <a:gd name="connsiteY227" fmla="*/ 615706 h 2029204"/>
              <a:gd name="connsiteX228" fmla="*/ 458704 w 1790010"/>
              <a:gd name="connsiteY228" fmla="*/ 961781 h 2029204"/>
              <a:gd name="connsiteX229" fmla="*/ 449363 w 1790010"/>
              <a:gd name="connsiteY229" fmla="*/ 1179480 h 2029204"/>
              <a:gd name="connsiteX230" fmla="*/ 460369 w 1790010"/>
              <a:gd name="connsiteY230" fmla="*/ 1015937 h 2029204"/>
              <a:gd name="connsiteX231" fmla="*/ 462734 w 1790010"/>
              <a:gd name="connsiteY231" fmla="*/ 1016381 h 2029204"/>
              <a:gd name="connsiteX232" fmla="*/ 913081 w 1790010"/>
              <a:gd name="connsiteY232" fmla="*/ 608765 h 2029204"/>
              <a:gd name="connsiteX233" fmla="*/ 911553 w 1790010"/>
              <a:gd name="connsiteY233" fmla="*/ 605674 h 2029204"/>
              <a:gd name="connsiteX234" fmla="*/ 1101589 w 1790010"/>
              <a:gd name="connsiteY234" fmla="*/ 556283 h 2029204"/>
              <a:gd name="connsiteX235" fmla="*/ 1103501 w 1790010"/>
              <a:gd name="connsiteY235" fmla="*/ 556701 h 2029204"/>
              <a:gd name="connsiteX236" fmla="*/ 1103723 w 1790010"/>
              <a:gd name="connsiteY236" fmla="*/ 555591 h 2029204"/>
              <a:gd name="connsiteX237" fmla="*/ 1115267 w 1790010"/>
              <a:gd name="connsiteY237" fmla="*/ 551792 h 2029204"/>
              <a:gd name="connsiteX238" fmla="*/ 449363 w 1790010"/>
              <a:gd name="connsiteY238" fmla="*/ 1179480 h 2029204"/>
              <a:gd name="connsiteX239" fmla="*/ 426524 w 1790010"/>
              <a:gd name="connsiteY239" fmla="*/ 1191211 h 2029204"/>
              <a:gd name="connsiteX240" fmla="*/ 175895 w 1790010"/>
              <a:gd name="connsiteY240" fmla="*/ 1080978 h 2029204"/>
              <a:gd name="connsiteX241" fmla="*/ 254529 w 1790010"/>
              <a:gd name="connsiteY241" fmla="*/ 957187 h 2029204"/>
              <a:gd name="connsiteX242" fmla="*/ 256493 w 1790010"/>
              <a:gd name="connsiteY242" fmla="*/ 957298 h 2029204"/>
              <a:gd name="connsiteX243" fmla="*/ 256535 w 1790010"/>
              <a:gd name="connsiteY243" fmla="*/ 953482 h 2029204"/>
              <a:gd name="connsiteX244" fmla="*/ 295092 w 1790010"/>
              <a:gd name="connsiteY244" fmla="*/ 876633 h 2029204"/>
              <a:gd name="connsiteX245" fmla="*/ 435925 w 1790010"/>
              <a:gd name="connsiteY245" fmla="*/ 935348 h 2029204"/>
              <a:gd name="connsiteX246" fmla="*/ 438520 w 1790010"/>
              <a:gd name="connsiteY246" fmla="*/ 969772 h 2029204"/>
              <a:gd name="connsiteX247" fmla="*/ 426524 w 1790010"/>
              <a:gd name="connsiteY247" fmla="*/ 1191211 h 2029204"/>
              <a:gd name="connsiteX248" fmla="*/ 404121 w 1790010"/>
              <a:gd name="connsiteY248" fmla="*/ 1376662 h 2029204"/>
              <a:gd name="connsiteX249" fmla="*/ 425935 w 1790010"/>
              <a:gd name="connsiteY249" fmla="*/ 1299625 h 2029204"/>
              <a:gd name="connsiteX250" fmla="*/ 426200 w 1790010"/>
              <a:gd name="connsiteY250" fmla="*/ 1299693 h 2029204"/>
              <a:gd name="connsiteX251" fmla="*/ 1126007 w 1790010"/>
              <a:gd name="connsiteY251" fmla="*/ 569457 h 2029204"/>
              <a:gd name="connsiteX252" fmla="*/ 404121 w 1790010"/>
              <a:gd name="connsiteY252" fmla="*/ 1376662 h 2029204"/>
              <a:gd name="connsiteX253" fmla="*/ 0 w 1790010"/>
              <a:gd name="connsiteY253" fmla="*/ 2029204 h 2029204"/>
              <a:gd name="connsiteX254" fmla="*/ 39514 w 1790010"/>
              <a:gd name="connsiteY254" fmla="*/ 1986972 h 2029204"/>
              <a:gd name="connsiteX255" fmla="*/ 378448 w 1790010"/>
              <a:gd name="connsiteY255" fmla="*/ 1449943 h 2029204"/>
              <a:gd name="connsiteX256" fmla="*/ 1285392 w 1790010"/>
              <a:gd name="connsiteY256" fmla="*/ 481329 h 2029204"/>
              <a:gd name="connsiteX257" fmla="*/ 1378780 w 1790010"/>
              <a:gd name="connsiteY257" fmla="*/ 430127 h 2029204"/>
              <a:gd name="connsiteX258" fmla="*/ 1388641 w 1790010"/>
              <a:gd name="connsiteY258" fmla="*/ 425260 h 2029204"/>
              <a:gd name="connsiteX259" fmla="*/ 1388223 w 1790010"/>
              <a:gd name="connsiteY259" fmla="*/ 424347 h 2029204"/>
              <a:gd name="connsiteX260" fmla="*/ 1572726 w 1790010"/>
              <a:gd name="connsiteY260" fmla="*/ 277231 h 2029204"/>
              <a:gd name="connsiteX261" fmla="*/ 1722503 w 1790010"/>
              <a:gd name="connsiteY261" fmla="*/ 102841 h 2029204"/>
              <a:gd name="connsiteX262" fmla="*/ 1790010 w 1790010"/>
              <a:gd name="connsiteY262" fmla="*/ 0 h 2029204"/>
              <a:gd name="connsiteX263" fmla="*/ 1765554 w 1790010"/>
              <a:gd name="connsiteY263" fmla="*/ 0 h 2029204"/>
              <a:gd name="connsiteX264" fmla="*/ 1705015 w 1790010"/>
              <a:gd name="connsiteY264" fmla="*/ 91826 h 2029204"/>
              <a:gd name="connsiteX265" fmla="*/ 1557708 w 1790010"/>
              <a:gd name="connsiteY265" fmla="*/ 263007 h 2029204"/>
              <a:gd name="connsiteX266" fmla="*/ 1369926 w 1790010"/>
              <a:gd name="connsiteY266" fmla="*/ 411378 h 2029204"/>
              <a:gd name="connsiteX267" fmla="*/ 1274208 w 1790010"/>
              <a:gd name="connsiteY267" fmla="*/ 463911 h 2029204"/>
              <a:gd name="connsiteX268" fmla="*/ 1260718 w 1790010"/>
              <a:gd name="connsiteY268" fmla="*/ 470340 h 2029204"/>
              <a:gd name="connsiteX269" fmla="*/ 1242865 w 1790010"/>
              <a:gd name="connsiteY269" fmla="*/ 459753 h 2029204"/>
              <a:gd name="connsiteX270" fmla="*/ 703923 w 1790010"/>
              <a:gd name="connsiteY270" fmla="*/ 16018 h 2029204"/>
              <a:gd name="connsiteX271" fmla="*/ 693579 w 1790010"/>
              <a:gd name="connsiteY271" fmla="*/ 0 h 2029204"/>
              <a:gd name="connsiteX272" fmla="*/ 669952 w 1790010"/>
              <a:gd name="connsiteY272" fmla="*/ 0 h 2029204"/>
              <a:gd name="connsiteX273" fmla="*/ 682007 w 1790010"/>
              <a:gd name="connsiteY273" fmla="*/ 21005 h 2029204"/>
              <a:gd name="connsiteX274" fmla="*/ 1194455 w 1790010"/>
              <a:gd name="connsiteY274" fmla="*/ 454400 h 2029204"/>
              <a:gd name="connsiteX275" fmla="*/ 621120 w 1790010"/>
              <a:gd name="connsiteY275" fmla="*/ 172531 h 2029204"/>
              <a:gd name="connsiteX276" fmla="*/ 615536 w 1790010"/>
              <a:gd name="connsiteY276" fmla="*/ 178721 h 2029204"/>
              <a:gd name="connsiteX277" fmla="*/ 627796 w 1790010"/>
              <a:gd name="connsiteY277" fmla="*/ 45359 h 2029204"/>
              <a:gd name="connsiteX278" fmla="*/ 632126 w 1790010"/>
              <a:gd name="connsiteY278" fmla="*/ 13837 h 2029204"/>
              <a:gd name="connsiteX279" fmla="*/ 633434 w 1790010"/>
              <a:gd name="connsiteY279" fmla="*/ 0 h 2029204"/>
              <a:gd name="connsiteX280" fmla="*/ 612625 w 1790010"/>
              <a:gd name="connsiteY280" fmla="*/ 0 h 2029204"/>
              <a:gd name="connsiteX281" fmla="*/ 612010 w 1790010"/>
              <a:gd name="connsiteY281" fmla="*/ 7263 h 2029204"/>
              <a:gd name="connsiteX282" fmla="*/ 607237 w 1790010"/>
              <a:gd name="connsiteY282" fmla="*/ 42541 h 2029204"/>
              <a:gd name="connsiteX283" fmla="*/ 607041 w 1790010"/>
              <a:gd name="connsiteY283" fmla="*/ 44702 h 2029204"/>
              <a:gd name="connsiteX284" fmla="*/ 593372 w 1790010"/>
              <a:gd name="connsiteY284" fmla="*/ 186063 h 2029204"/>
              <a:gd name="connsiteX285" fmla="*/ 379199 w 1790010"/>
              <a:gd name="connsiteY285" fmla="*/ 162020 h 2029204"/>
              <a:gd name="connsiteX286" fmla="*/ 345248 w 1790010"/>
              <a:gd name="connsiteY286" fmla="*/ 21846 h 2029204"/>
              <a:gd name="connsiteX287" fmla="*/ 338060 w 1790010"/>
              <a:gd name="connsiteY287" fmla="*/ 0 h 2029204"/>
              <a:gd name="connsiteX288" fmla="*/ 316080 w 1790010"/>
              <a:gd name="connsiteY288" fmla="*/ 0 h 2029204"/>
              <a:gd name="connsiteX289" fmla="*/ 323824 w 1790010"/>
              <a:gd name="connsiteY289" fmla="*/ 22816 h 2029204"/>
              <a:gd name="connsiteX290" fmla="*/ 354550 w 1790010"/>
              <a:gd name="connsiteY290" fmla="*/ 143263 h 2029204"/>
              <a:gd name="connsiteX291" fmla="*/ 104493 w 1790010"/>
              <a:gd name="connsiteY291" fmla="*/ 142102 h 2029204"/>
              <a:gd name="connsiteX292" fmla="*/ 103963 w 1790010"/>
              <a:gd name="connsiteY292" fmla="*/ 143075 h 2029204"/>
              <a:gd name="connsiteX293" fmla="*/ 92488 w 1790010"/>
              <a:gd name="connsiteY293" fmla="*/ 129756 h 2029204"/>
              <a:gd name="connsiteX294" fmla="*/ 92309 w 1790010"/>
              <a:gd name="connsiteY294" fmla="*/ 127570 h 2029204"/>
              <a:gd name="connsiteX295" fmla="*/ 90747 w 1790010"/>
              <a:gd name="connsiteY295" fmla="*/ 127732 h 2029204"/>
              <a:gd name="connsiteX296" fmla="*/ 30350 w 1790010"/>
              <a:gd name="connsiteY296" fmla="*/ 60533 h 2029204"/>
              <a:gd name="connsiteX297" fmla="*/ 0 w 1790010"/>
              <a:gd name="connsiteY297" fmla="*/ 29492 h 2029204"/>
              <a:gd name="connsiteX298" fmla="*/ 0 w 1790010"/>
              <a:gd name="connsiteY298" fmla="*/ 59440 h 2029204"/>
              <a:gd name="connsiteX299" fmla="*/ 72313 w 1790010"/>
              <a:gd name="connsiteY299" fmla="*/ 137901 h 2029204"/>
              <a:gd name="connsiteX300" fmla="*/ 11540 w 1790010"/>
              <a:gd name="connsiteY300" fmla="*/ 388665 h 2029204"/>
              <a:gd name="connsiteX301" fmla="*/ 0 w 1790010"/>
              <a:gd name="connsiteY301" fmla="*/ 402864 h 2029204"/>
              <a:gd name="connsiteX302" fmla="*/ 0 w 1790010"/>
              <a:gd name="connsiteY302" fmla="*/ 435031 h 2029204"/>
              <a:gd name="connsiteX303" fmla="*/ 22710 w 1790010"/>
              <a:gd name="connsiteY303" fmla="*/ 407200 h 2029204"/>
              <a:gd name="connsiteX304" fmla="*/ 93257 w 1790010"/>
              <a:gd name="connsiteY304" fmla="*/ 162490 h 2029204"/>
              <a:gd name="connsiteX305" fmla="*/ 200552 w 1790010"/>
              <a:gd name="connsiteY305" fmla="*/ 304595 h 2029204"/>
              <a:gd name="connsiteX306" fmla="*/ 199383 w 1790010"/>
              <a:gd name="connsiteY306" fmla="*/ 304620 h 2029204"/>
              <a:gd name="connsiteX307" fmla="*/ 11370 w 1790010"/>
              <a:gd name="connsiteY307" fmla="*/ 565606 h 2029204"/>
              <a:gd name="connsiteX308" fmla="*/ 0 w 1790010"/>
              <a:gd name="connsiteY308" fmla="*/ 563804 h 2029204"/>
              <a:gd name="connsiteX309" fmla="*/ 0 w 1790010"/>
              <a:gd name="connsiteY309" fmla="*/ 584775 h 2029204"/>
              <a:gd name="connsiteX310" fmla="*/ 12480 w 1790010"/>
              <a:gd name="connsiteY310" fmla="*/ 586737 h 2029204"/>
              <a:gd name="connsiteX311" fmla="*/ 12668 w 1790010"/>
              <a:gd name="connsiteY311" fmla="*/ 587326 h 2029204"/>
              <a:gd name="connsiteX312" fmla="*/ 13761 w 1790010"/>
              <a:gd name="connsiteY312" fmla="*/ 586934 h 2029204"/>
              <a:gd name="connsiteX313" fmla="*/ 50328 w 1790010"/>
              <a:gd name="connsiteY313" fmla="*/ 592466 h 2029204"/>
              <a:gd name="connsiteX314" fmla="*/ 100070 w 1790010"/>
              <a:gd name="connsiteY314" fmla="*/ 782716 h 2029204"/>
              <a:gd name="connsiteX315" fmla="*/ 101829 w 1790010"/>
              <a:gd name="connsiteY315" fmla="*/ 784048 h 2029204"/>
              <a:gd name="connsiteX316" fmla="*/ 61948 w 1790010"/>
              <a:gd name="connsiteY316" fmla="*/ 804197 h 2029204"/>
              <a:gd name="connsiteX317" fmla="*/ 58508 w 1790010"/>
              <a:gd name="connsiteY317" fmla="*/ 803881 h 2029204"/>
              <a:gd name="connsiteX318" fmla="*/ 58371 w 1790010"/>
              <a:gd name="connsiteY318" fmla="*/ 805956 h 2029204"/>
              <a:gd name="connsiteX319" fmla="*/ 0 w 1790010"/>
              <a:gd name="connsiteY319" fmla="*/ 832723 h 2029204"/>
              <a:gd name="connsiteX320" fmla="*/ 0 w 1790010"/>
              <a:gd name="connsiteY320" fmla="*/ 854817 h 2029204"/>
              <a:gd name="connsiteX321" fmla="*/ 65014 w 1790010"/>
              <a:gd name="connsiteY321" fmla="*/ 825380 h 2029204"/>
              <a:gd name="connsiteX322" fmla="*/ 235506 w 1790010"/>
              <a:gd name="connsiteY322" fmla="*/ 948795 h 2029204"/>
              <a:gd name="connsiteX323" fmla="*/ 149154 w 1790010"/>
              <a:gd name="connsiteY323" fmla="*/ 1082737 h 2029204"/>
              <a:gd name="connsiteX324" fmla="*/ 126290 w 1790010"/>
              <a:gd name="connsiteY324" fmla="*/ 977832 h 2029204"/>
              <a:gd name="connsiteX325" fmla="*/ 41332 w 1790010"/>
              <a:gd name="connsiteY325" fmla="*/ 907003 h 2029204"/>
              <a:gd name="connsiteX326" fmla="*/ 0 w 1790010"/>
              <a:gd name="connsiteY326" fmla="*/ 890265 h 2029204"/>
              <a:gd name="connsiteX327" fmla="*/ 0 w 1790010"/>
              <a:gd name="connsiteY327" fmla="*/ 912835 h 2029204"/>
              <a:gd name="connsiteX328" fmla="*/ 56600 w 1790010"/>
              <a:gd name="connsiteY328" fmla="*/ 939510 h 2029204"/>
              <a:gd name="connsiteX329" fmla="*/ 108958 w 1790010"/>
              <a:gd name="connsiteY329" fmla="*/ 989205 h 2029204"/>
              <a:gd name="connsiteX330" fmla="*/ 120441 w 1790010"/>
              <a:gd name="connsiteY330" fmla="*/ 1117461 h 2029204"/>
              <a:gd name="connsiteX331" fmla="*/ 121850 w 1790010"/>
              <a:gd name="connsiteY331" fmla="*/ 1117896 h 2029204"/>
              <a:gd name="connsiteX332" fmla="*/ 30792 w 1790010"/>
              <a:gd name="connsiteY332" fmla="*/ 1220896 h 2029204"/>
              <a:gd name="connsiteX333" fmla="*/ 0 w 1790010"/>
              <a:gd name="connsiteY333" fmla="*/ 1249502 h 2029204"/>
              <a:gd name="connsiteX334" fmla="*/ 0 w 1790010"/>
              <a:gd name="connsiteY334" fmla="*/ 1277376 h 2029204"/>
              <a:gd name="connsiteX335" fmla="*/ 69002 w 1790010"/>
              <a:gd name="connsiteY335" fmla="*/ 1210901 h 2029204"/>
              <a:gd name="connsiteX336" fmla="*/ 162508 w 1790010"/>
              <a:gd name="connsiteY336" fmla="*/ 1099744 h 2029204"/>
              <a:gd name="connsiteX337" fmla="*/ 418439 w 1790010"/>
              <a:gd name="connsiteY337" fmla="*/ 1233738 h 2029204"/>
              <a:gd name="connsiteX338" fmla="*/ 419156 w 1790010"/>
              <a:gd name="connsiteY338" fmla="*/ 1233764 h 2029204"/>
              <a:gd name="connsiteX339" fmla="*/ 367408 w 1790010"/>
              <a:gd name="connsiteY339" fmla="*/ 1420333 h 2029204"/>
              <a:gd name="connsiteX340" fmla="*/ 213077 w 1790010"/>
              <a:gd name="connsiteY340" fmla="*/ 1293802 h 2029204"/>
              <a:gd name="connsiteX341" fmla="*/ 13572 w 1790010"/>
              <a:gd name="connsiteY341" fmla="*/ 1298015 h 2029204"/>
              <a:gd name="connsiteX342" fmla="*/ 0 w 1790010"/>
              <a:gd name="connsiteY342" fmla="*/ 1302465 h 2029204"/>
              <a:gd name="connsiteX343" fmla="*/ 0 w 1790010"/>
              <a:gd name="connsiteY343" fmla="*/ 1324112 h 2029204"/>
              <a:gd name="connsiteX344" fmla="*/ 3199 w 1790010"/>
              <a:gd name="connsiteY344" fmla="*/ 1322999 h 2029204"/>
              <a:gd name="connsiteX345" fmla="*/ 207238 w 1790010"/>
              <a:gd name="connsiteY345" fmla="*/ 1313687 h 2029204"/>
              <a:gd name="connsiteX346" fmla="*/ 357803 w 1790010"/>
              <a:gd name="connsiteY346" fmla="*/ 1445785 h 2029204"/>
              <a:gd name="connsiteX347" fmla="*/ 22346 w 1790010"/>
              <a:gd name="connsiteY347" fmla="*/ 1975093 h 2029204"/>
              <a:gd name="connsiteX348" fmla="*/ 0 w 1790010"/>
              <a:gd name="connsiteY348" fmla="*/ 1998936 h 2029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</a:cxnLst>
            <a:rect l="l" t="t" r="r" b="b"/>
            <a:pathLst>
              <a:path w="1790010" h="2029204">
                <a:moveTo>
                  <a:pt x="425601" y="15522"/>
                </a:moveTo>
                <a:cubicBezTo>
                  <a:pt x="454211" y="17165"/>
                  <a:pt x="481521" y="13201"/>
                  <a:pt x="507378" y="3575"/>
                </a:cubicBezTo>
                <a:lnTo>
                  <a:pt x="514568" y="0"/>
                </a:lnTo>
                <a:lnTo>
                  <a:pt x="354786" y="0"/>
                </a:lnTo>
                <a:lnTo>
                  <a:pt x="381732" y="8861"/>
                </a:lnTo>
                <a:cubicBezTo>
                  <a:pt x="396667" y="12478"/>
                  <a:pt x="411297" y="14701"/>
                  <a:pt x="425601" y="15522"/>
                </a:cubicBezTo>
                <a:close/>
                <a:moveTo>
                  <a:pt x="513496" y="302831"/>
                </a:moveTo>
                <a:cubicBezTo>
                  <a:pt x="457340" y="305607"/>
                  <a:pt x="406477" y="271837"/>
                  <a:pt x="393286" y="262238"/>
                </a:cubicBezTo>
                <a:cubicBezTo>
                  <a:pt x="390734" y="237043"/>
                  <a:pt x="387583" y="213103"/>
                  <a:pt x="384014" y="190529"/>
                </a:cubicBezTo>
                <a:cubicBezTo>
                  <a:pt x="412181" y="208637"/>
                  <a:pt x="467335" y="237939"/>
                  <a:pt x="525188" y="234259"/>
                </a:cubicBezTo>
                <a:cubicBezTo>
                  <a:pt x="546106" y="232936"/>
                  <a:pt x="567340" y="227267"/>
                  <a:pt x="587762" y="215246"/>
                </a:cubicBezTo>
                <a:cubicBezTo>
                  <a:pt x="583126" y="237564"/>
                  <a:pt x="577346" y="261188"/>
                  <a:pt x="570217" y="285623"/>
                </a:cubicBezTo>
                <a:cubicBezTo>
                  <a:pt x="551521" y="296919"/>
                  <a:pt x="532215" y="301905"/>
                  <a:pt x="513496" y="302831"/>
                </a:cubicBezTo>
                <a:close/>
                <a:moveTo>
                  <a:pt x="285723" y="306923"/>
                </a:moveTo>
                <a:cubicBezTo>
                  <a:pt x="246755" y="302472"/>
                  <a:pt x="212446" y="281611"/>
                  <a:pt x="211985" y="281329"/>
                </a:cubicBezTo>
                <a:lnTo>
                  <a:pt x="210840" y="283199"/>
                </a:lnTo>
                <a:cubicBezTo>
                  <a:pt x="185210" y="246076"/>
                  <a:pt x="158905" y="210806"/>
                  <a:pt x="132377" y="177747"/>
                </a:cubicBezTo>
                <a:cubicBezTo>
                  <a:pt x="174964" y="194200"/>
                  <a:pt x="214384" y="198443"/>
                  <a:pt x="248390" y="196283"/>
                </a:cubicBezTo>
                <a:cubicBezTo>
                  <a:pt x="300599" y="192970"/>
                  <a:pt x="339677" y="175100"/>
                  <a:pt x="358648" y="164625"/>
                </a:cubicBezTo>
                <a:cubicBezTo>
                  <a:pt x="364317" y="195728"/>
                  <a:pt x="369329" y="230025"/>
                  <a:pt x="372983" y="267002"/>
                </a:cubicBezTo>
                <a:cubicBezTo>
                  <a:pt x="360885" y="286264"/>
                  <a:pt x="344988" y="299130"/>
                  <a:pt x="325163" y="304535"/>
                </a:cubicBezTo>
                <a:cubicBezTo>
                  <a:pt x="312220" y="308068"/>
                  <a:pt x="298713" y="308407"/>
                  <a:pt x="285723" y="306923"/>
                </a:cubicBezTo>
                <a:close/>
                <a:moveTo>
                  <a:pt x="487626" y="387588"/>
                </a:moveTo>
                <a:cubicBezTo>
                  <a:pt x="441566" y="387975"/>
                  <a:pt x="408486" y="362960"/>
                  <a:pt x="399246" y="355071"/>
                </a:cubicBezTo>
                <a:cubicBezTo>
                  <a:pt x="398597" y="332283"/>
                  <a:pt x="397393" y="310213"/>
                  <a:pt x="395686" y="288902"/>
                </a:cubicBezTo>
                <a:cubicBezTo>
                  <a:pt x="420309" y="304296"/>
                  <a:pt x="466038" y="327203"/>
                  <a:pt x="516343" y="324010"/>
                </a:cubicBezTo>
                <a:cubicBezTo>
                  <a:pt x="531216" y="323062"/>
                  <a:pt x="546473" y="319519"/>
                  <a:pt x="561705" y="313150"/>
                </a:cubicBezTo>
                <a:cubicBezTo>
                  <a:pt x="554789" y="334195"/>
                  <a:pt x="546780" y="355625"/>
                  <a:pt x="537611" y="377158"/>
                </a:cubicBezTo>
                <a:cubicBezTo>
                  <a:pt x="519775" y="384507"/>
                  <a:pt x="502980" y="387459"/>
                  <a:pt x="487626" y="387588"/>
                </a:cubicBezTo>
                <a:close/>
                <a:moveTo>
                  <a:pt x="353013" y="396653"/>
                </a:moveTo>
                <a:cubicBezTo>
                  <a:pt x="328418" y="396172"/>
                  <a:pt x="293573" y="385975"/>
                  <a:pt x="272313" y="377465"/>
                </a:cubicBezTo>
                <a:lnTo>
                  <a:pt x="271929" y="378430"/>
                </a:lnTo>
                <a:cubicBezTo>
                  <a:pt x="258798" y="356343"/>
                  <a:pt x="245402" y="334699"/>
                  <a:pt x="231613" y="313773"/>
                </a:cubicBezTo>
                <a:cubicBezTo>
                  <a:pt x="251805" y="321901"/>
                  <a:pt x="279545" y="330003"/>
                  <a:pt x="308113" y="328193"/>
                </a:cubicBezTo>
                <a:cubicBezTo>
                  <a:pt x="315626" y="327715"/>
                  <a:pt x="323148" y="326554"/>
                  <a:pt x="330610" y="324522"/>
                </a:cubicBezTo>
                <a:cubicBezTo>
                  <a:pt x="348138" y="319758"/>
                  <a:pt x="362968" y="310247"/>
                  <a:pt x="375596" y="297133"/>
                </a:cubicBezTo>
                <a:cubicBezTo>
                  <a:pt x="377773" y="326025"/>
                  <a:pt x="378986" y="356368"/>
                  <a:pt x="379054" y="387899"/>
                </a:cubicBezTo>
                <a:cubicBezTo>
                  <a:pt x="377859" y="390212"/>
                  <a:pt x="376168" y="392091"/>
                  <a:pt x="373308" y="393474"/>
                </a:cubicBezTo>
                <a:cubicBezTo>
                  <a:pt x="368271" y="395895"/>
                  <a:pt x="361211" y="396814"/>
                  <a:pt x="353013" y="396653"/>
                </a:cubicBezTo>
                <a:close/>
                <a:moveTo>
                  <a:pt x="460762" y="453633"/>
                </a:moveTo>
                <a:cubicBezTo>
                  <a:pt x="424631" y="448977"/>
                  <a:pt x="400298" y="429564"/>
                  <a:pt x="399152" y="428616"/>
                </a:cubicBezTo>
                <a:cubicBezTo>
                  <a:pt x="399519" y="416407"/>
                  <a:pt x="399715" y="404368"/>
                  <a:pt x="399741" y="392475"/>
                </a:cubicBezTo>
                <a:cubicBezTo>
                  <a:pt x="399801" y="392279"/>
                  <a:pt x="399929" y="392099"/>
                  <a:pt x="399980" y="391894"/>
                </a:cubicBezTo>
                <a:lnTo>
                  <a:pt x="399733" y="391818"/>
                </a:lnTo>
                <a:cubicBezTo>
                  <a:pt x="399741" y="388240"/>
                  <a:pt x="399750" y="384646"/>
                  <a:pt x="399724" y="381094"/>
                </a:cubicBezTo>
                <a:cubicBezTo>
                  <a:pt x="419139" y="393961"/>
                  <a:pt x="453257" y="410874"/>
                  <a:pt x="496168" y="408151"/>
                </a:cubicBezTo>
                <a:cubicBezTo>
                  <a:pt x="505696" y="407553"/>
                  <a:pt x="515686" y="405828"/>
                  <a:pt x="525999" y="403028"/>
                </a:cubicBezTo>
                <a:cubicBezTo>
                  <a:pt x="518230" y="419472"/>
                  <a:pt x="509735" y="435882"/>
                  <a:pt x="500403" y="452138"/>
                </a:cubicBezTo>
                <a:cubicBezTo>
                  <a:pt x="486160" y="455097"/>
                  <a:pt x="472805" y="455184"/>
                  <a:pt x="460762" y="453633"/>
                </a:cubicBezTo>
                <a:close/>
                <a:moveTo>
                  <a:pt x="356764" y="457185"/>
                </a:moveTo>
                <a:cubicBezTo>
                  <a:pt x="333813" y="456541"/>
                  <a:pt x="307812" y="436341"/>
                  <a:pt x="307447" y="436052"/>
                </a:cubicBezTo>
                <a:lnTo>
                  <a:pt x="305748" y="438195"/>
                </a:lnTo>
                <a:cubicBezTo>
                  <a:pt x="299728" y="426977"/>
                  <a:pt x="293726" y="415766"/>
                  <a:pt x="287502" y="404812"/>
                </a:cubicBezTo>
                <a:cubicBezTo>
                  <a:pt x="307626" y="411224"/>
                  <a:pt x="336928" y="418695"/>
                  <a:pt x="360663" y="417184"/>
                </a:cubicBezTo>
                <a:cubicBezTo>
                  <a:pt x="367348" y="416757"/>
                  <a:pt x="373419" y="415391"/>
                  <a:pt x="378892" y="413307"/>
                </a:cubicBezTo>
                <a:cubicBezTo>
                  <a:pt x="378661" y="425329"/>
                  <a:pt x="378243" y="437521"/>
                  <a:pt x="377637" y="449850"/>
                </a:cubicBezTo>
                <a:cubicBezTo>
                  <a:pt x="371727" y="455442"/>
                  <a:pt x="364415" y="457400"/>
                  <a:pt x="356764" y="457185"/>
                </a:cubicBezTo>
                <a:close/>
                <a:moveTo>
                  <a:pt x="371447" y="512074"/>
                </a:moveTo>
                <a:cubicBezTo>
                  <a:pt x="363677" y="514618"/>
                  <a:pt x="347156" y="507694"/>
                  <a:pt x="338285" y="502161"/>
                </a:cubicBezTo>
                <a:cubicBezTo>
                  <a:pt x="332889" y="490806"/>
                  <a:pt x="327212" y="479724"/>
                  <a:pt x="321568" y="468599"/>
                </a:cubicBezTo>
                <a:cubicBezTo>
                  <a:pt x="333555" y="474259"/>
                  <a:pt x="348019" y="479049"/>
                  <a:pt x="362277" y="478144"/>
                </a:cubicBezTo>
                <a:cubicBezTo>
                  <a:pt x="366998" y="477845"/>
                  <a:pt x="371634" y="476684"/>
                  <a:pt x="376168" y="474968"/>
                </a:cubicBezTo>
                <a:cubicBezTo>
                  <a:pt x="375331" y="486930"/>
                  <a:pt x="374290" y="499019"/>
                  <a:pt x="373052" y="511228"/>
                </a:cubicBezTo>
                <a:cubicBezTo>
                  <a:pt x="372522" y="511570"/>
                  <a:pt x="371984" y="511903"/>
                  <a:pt x="371447" y="512074"/>
                </a:cubicBezTo>
                <a:close/>
                <a:moveTo>
                  <a:pt x="460147" y="513602"/>
                </a:moveTo>
                <a:cubicBezTo>
                  <a:pt x="427190" y="515634"/>
                  <a:pt x="399408" y="492462"/>
                  <a:pt x="395788" y="489286"/>
                </a:cubicBezTo>
                <a:cubicBezTo>
                  <a:pt x="396778" y="477060"/>
                  <a:pt x="397564" y="464970"/>
                  <a:pt x="398179" y="453000"/>
                </a:cubicBezTo>
                <a:cubicBezTo>
                  <a:pt x="414358" y="463015"/>
                  <a:pt x="445180" y="477785"/>
                  <a:pt x="484650" y="475284"/>
                </a:cubicBezTo>
                <a:cubicBezTo>
                  <a:pt x="485291" y="475241"/>
                  <a:pt x="485965" y="475113"/>
                  <a:pt x="486597" y="475062"/>
                </a:cubicBezTo>
                <a:cubicBezTo>
                  <a:pt x="478375" y="488108"/>
                  <a:pt x="469538" y="500957"/>
                  <a:pt x="460147" y="513602"/>
                </a:cubicBezTo>
                <a:close/>
                <a:moveTo>
                  <a:pt x="1100812" y="534827"/>
                </a:moveTo>
                <a:cubicBezTo>
                  <a:pt x="757922" y="463809"/>
                  <a:pt x="598725" y="273645"/>
                  <a:pt x="597145" y="271724"/>
                </a:cubicBezTo>
                <a:lnTo>
                  <a:pt x="595045" y="273440"/>
                </a:lnTo>
                <a:cubicBezTo>
                  <a:pt x="602712" y="245077"/>
                  <a:pt x="608578" y="218003"/>
                  <a:pt x="613069" y="192987"/>
                </a:cubicBezTo>
                <a:cubicBezTo>
                  <a:pt x="656125" y="229956"/>
                  <a:pt x="938635" y="462844"/>
                  <a:pt x="1237008" y="479015"/>
                </a:cubicBezTo>
                <a:lnTo>
                  <a:pt x="1241807" y="479280"/>
                </a:lnTo>
                <a:cubicBezTo>
                  <a:pt x="1199365" y="498789"/>
                  <a:pt x="1152415" y="517623"/>
                  <a:pt x="1100812" y="534827"/>
                </a:cubicBezTo>
                <a:close/>
                <a:moveTo>
                  <a:pt x="366247" y="565384"/>
                </a:moveTo>
                <a:cubicBezTo>
                  <a:pt x="361363" y="553610"/>
                  <a:pt x="356232" y="542033"/>
                  <a:pt x="351058" y="530490"/>
                </a:cubicBezTo>
                <a:cubicBezTo>
                  <a:pt x="357180" y="532343"/>
                  <a:pt x="363762" y="533615"/>
                  <a:pt x="370106" y="533213"/>
                </a:cubicBezTo>
                <a:cubicBezTo>
                  <a:pt x="370260" y="533196"/>
                  <a:pt x="370405" y="533137"/>
                  <a:pt x="370559" y="533128"/>
                </a:cubicBezTo>
                <a:cubicBezTo>
                  <a:pt x="369278" y="543809"/>
                  <a:pt x="367869" y="554550"/>
                  <a:pt x="366247" y="565384"/>
                </a:cubicBezTo>
                <a:close/>
                <a:moveTo>
                  <a:pt x="112143" y="580556"/>
                </a:moveTo>
                <a:cubicBezTo>
                  <a:pt x="94478" y="578046"/>
                  <a:pt x="76753" y="575450"/>
                  <a:pt x="59028" y="572812"/>
                </a:cubicBezTo>
                <a:cubicBezTo>
                  <a:pt x="58414" y="572317"/>
                  <a:pt x="57961" y="571967"/>
                  <a:pt x="57893" y="571916"/>
                </a:cubicBezTo>
                <a:lnTo>
                  <a:pt x="57389" y="572573"/>
                </a:lnTo>
                <a:cubicBezTo>
                  <a:pt x="55494" y="572291"/>
                  <a:pt x="53590" y="572018"/>
                  <a:pt x="51694" y="571719"/>
                </a:cubicBezTo>
                <a:cubicBezTo>
                  <a:pt x="183101" y="509512"/>
                  <a:pt x="212053" y="386029"/>
                  <a:pt x="218371" y="331301"/>
                </a:cubicBezTo>
                <a:cubicBezTo>
                  <a:pt x="231878" y="352005"/>
                  <a:pt x="245052" y="373299"/>
                  <a:pt x="257876" y="395113"/>
                </a:cubicBezTo>
                <a:cubicBezTo>
                  <a:pt x="257047" y="416296"/>
                  <a:pt x="246307" y="551365"/>
                  <a:pt x="112143" y="580556"/>
                </a:cubicBezTo>
                <a:close/>
                <a:moveTo>
                  <a:pt x="891506" y="588436"/>
                </a:moveTo>
                <a:cubicBezTo>
                  <a:pt x="567510" y="514353"/>
                  <a:pt x="556744" y="386951"/>
                  <a:pt x="556684" y="385653"/>
                </a:cubicBezTo>
                <a:lnTo>
                  <a:pt x="556420" y="385670"/>
                </a:lnTo>
                <a:cubicBezTo>
                  <a:pt x="569662" y="354601"/>
                  <a:pt x="580471" y="323737"/>
                  <a:pt x="589256" y="293948"/>
                </a:cubicBezTo>
                <a:cubicBezTo>
                  <a:pt x="624791" y="332010"/>
                  <a:pt x="777457" y="479613"/>
                  <a:pt x="1061623" y="547403"/>
                </a:cubicBezTo>
                <a:cubicBezTo>
                  <a:pt x="1009414" y="563207"/>
                  <a:pt x="952620" y="577098"/>
                  <a:pt x="891506" y="588436"/>
                </a:cubicBezTo>
                <a:close/>
                <a:moveTo>
                  <a:pt x="236864" y="597085"/>
                </a:moveTo>
                <a:cubicBezTo>
                  <a:pt x="211216" y="593969"/>
                  <a:pt x="184954" y="590571"/>
                  <a:pt x="158298" y="586959"/>
                </a:cubicBezTo>
                <a:cubicBezTo>
                  <a:pt x="240937" y="549896"/>
                  <a:pt x="266977" y="469922"/>
                  <a:pt x="274986" y="424910"/>
                </a:cubicBezTo>
                <a:cubicBezTo>
                  <a:pt x="289329" y="450601"/>
                  <a:pt x="303144" y="476940"/>
                  <a:pt x="316189" y="504039"/>
                </a:cubicBezTo>
                <a:cubicBezTo>
                  <a:pt x="316343" y="514413"/>
                  <a:pt x="313380" y="571497"/>
                  <a:pt x="236864" y="597085"/>
                </a:cubicBezTo>
                <a:close/>
                <a:moveTo>
                  <a:pt x="381854" y="599160"/>
                </a:moveTo>
                <a:cubicBezTo>
                  <a:pt x="386678" y="571728"/>
                  <a:pt x="390418" y="544731"/>
                  <a:pt x="393201" y="518281"/>
                </a:cubicBezTo>
                <a:cubicBezTo>
                  <a:pt x="393628" y="517470"/>
                  <a:pt x="394345" y="516949"/>
                  <a:pt x="394712" y="516078"/>
                </a:cubicBezTo>
                <a:lnTo>
                  <a:pt x="393440" y="515540"/>
                </a:lnTo>
                <a:cubicBezTo>
                  <a:pt x="393517" y="514848"/>
                  <a:pt x="393560" y="514182"/>
                  <a:pt x="393619" y="513499"/>
                </a:cubicBezTo>
                <a:cubicBezTo>
                  <a:pt x="404966" y="521175"/>
                  <a:pt x="423041" y="530976"/>
                  <a:pt x="444471" y="533777"/>
                </a:cubicBezTo>
                <a:cubicBezTo>
                  <a:pt x="425824" y="556735"/>
                  <a:pt x="405026" y="578669"/>
                  <a:pt x="381854" y="599160"/>
                </a:cubicBezTo>
                <a:close/>
                <a:moveTo>
                  <a:pt x="358682" y="609995"/>
                </a:moveTo>
                <a:cubicBezTo>
                  <a:pt x="332693" y="607732"/>
                  <a:pt x="305261" y="604974"/>
                  <a:pt x="276650" y="601756"/>
                </a:cubicBezTo>
                <a:cubicBezTo>
                  <a:pt x="309146" y="582477"/>
                  <a:pt x="324241" y="557009"/>
                  <a:pt x="331071" y="536381"/>
                </a:cubicBezTo>
                <a:cubicBezTo>
                  <a:pt x="341146" y="558742"/>
                  <a:pt x="350751" y="581478"/>
                  <a:pt x="359707" y="604718"/>
                </a:cubicBezTo>
                <a:cubicBezTo>
                  <a:pt x="359383" y="606477"/>
                  <a:pt x="359015" y="608244"/>
                  <a:pt x="358682" y="609995"/>
                </a:cubicBezTo>
                <a:close/>
                <a:moveTo>
                  <a:pt x="699813" y="612966"/>
                </a:moveTo>
                <a:cubicBezTo>
                  <a:pt x="517333" y="574170"/>
                  <a:pt x="523207" y="463647"/>
                  <a:pt x="524428" y="451651"/>
                </a:cubicBezTo>
                <a:cubicBezTo>
                  <a:pt x="531301" y="439135"/>
                  <a:pt x="537628" y="426550"/>
                  <a:pt x="543639" y="413939"/>
                </a:cubicBezTo>
                <a:cubicBezTo>
                  <a:pt x="562114" y="456424"/>
                  <a:pt x="625320" y="539335"/>
                  <a:pt x="840484" y="597162"/>
                </a:cubicBezTo>
                <a:cubicBezTo>
                  <a:pt x="795907" y="604035"/>
                  <a:pt x="748906" y="609295"/>
                  <a:pt x="699813" y="612966"/>
                </a:cubicBezTo>
                <a:close/>
                <a:moveTo>
                  <a:pt x="450866" y="616133"/>
                </a:moveTo>
                <a:cubicBezTo>
                  <a:pt x="433440" y="615322"/>
                  <a:pt x="415562" y="614050"/>
                  <a:pt x="397683" y="612804"/>
                </a:cubicBezTo>
                <a:cubicBezTo>
                  <a:pt x="408014" y="603574"/>
                  <a:pt x="418004" y="594140"/>
                  <a:pt x="427421" y="584398"/>
                </a:cubicBezTo>
                <a:cubicBezTo>
                  <a:pt x="432168" y="592500"/>
                  <a:pt x="440202" y="604915"/>
                  <a:pt x="450866" y="616133"/>
                </a:cubicBezTo>
                <a:close/>
                <a:moveTo>
                  <a:pt x="573880" y="618302"/>
                </a:moveTo>
                <a:cubicBezTo>
                  <a:pt x="499284" y="597350"/>
                  <a:pt x="484369" y="528808"/>
                  <a:pt x="482524" y="518289"/>
                </a:cubicBezTo>
                <a:cubicBezTo>
                  <a:pt x="490968" y="506533"/>
                  <a:pt x="498798" y="494545"/>
                  <a:pt x="506285" y="482481"/>
                </a:cubicBezTo>
                <a:cubicBezTo>
                  <a:pt x="513850" y="520407"/>
                  <a:pt x="541649" y="580599"/>
                  <a:pt x="637734" y="616586"/>
                </a:cubicBezTo>
                <a:cubicBezTo>
                  <a:pt x="616825" y="617474"/>
                  <a:pt x="595574" y="618071"/>
                  <a:pt x="573880" y="618302"/>
                </a:cubicBezTo>
                <a:close/>
                <a:moveTo>
                  <a:pt x="524872" y="618345"/>
                </a:moveTo>
                <a:cubicBezTo>
                  <a:pt x="512731" y="618200"/>
                  <a:pt x="500240" y="617713"/>
                  <a:pt x="487843" y="617346"/>
                </a:cubicBezTo>
                <a:cubicBezTo>
                  <a:pt x="468352" y="610976"/>
                  <a:pt x="449082" y="581367"/>
                  <a:pt x="442191" y="568372"/>
                </a:cubicBezTo>
                <a:cubicBezTo>
                  <a:pt x="450746" y="558810"/>
                  <a:pt x="459011" y="549102"/>
                  <a:pt x="466806" y="539181"/>
                </a:cubicBezTo>
                <a:cubicBezTo>
                  <a:pt x="473799" y="560389"/>
                  <a:pt x="489901" y="594507"/>
                  <a:pt x="524872" y="618345"/>
                </a:cubicBezTo>
                <a:close/>
                <a:moveTo>
                  <a:pt x="293513" y="668163"/>
                </a:moveTo>
                <a:cubicBezTo>
                  <a:pt x="293735" y="664287"/>
                  <a:pt x="293547" y="660385"/>
                  <a:pt x="292753" y="656441"/>
                </a:cubicBezTo>
                <a:cubicBezTo>
                  <a:pt x="289970" y="642661"/>
                  <a:pt x="281116" y="631075"/>
                  <a:pt x="271775" y="622050"/>
                </a:cubicBezTo>
                <a:cubicBezTo>
                  <a:pt x="297218" y="624936"/>
                  <a:pt x="321790" y="627472"/>
                  <a:pt x="345261" y="629615"/>
                </a:cubicBezTo>
                <a:cubicBezTo>
                  <a:pt x="328774" y="642618"/>
                  <a:pt x="311476" y="655476"/>
                  <a:pt x="293513" y="668163"/>
                </a:cubicBezTo>
                <a:close/>
                <a:moveTo>
                  <a:pt x="382793" y="669316"/>
                </a:moveTo>
                <a:cubicBezTo>
                  <a:pt x="377543" y="668505"/>
                  <a:pt x="372241" y="668411"/>
                  <a:pt x="367272" y="668829"/>
                </a:cubicBezTo>
                <a:cubicBezTo>
                  <a:pt x="369397" y="659941"/>
                  <a:pt x="371498" y="651079"/>
                  <a:pt x="373385" y="642276"/>
                </a:cubicBezTo>
                <a:cubicBezTo>
                  <a:pt x="376535" y="651284"/>
                  <a:pt x="379831" y="660189"/>
                  <a:pt x="382793" y="669316"/>
                </a:cubicBezTo>
                <a:close/>
                <a:moveTo>
                  <a:pt x="406469" y="675933"/>
                </a:moveTo>
                <a:cubicBezTo>
                  <a:pt x="401952" y="661495"/>
                  <a:pt x="397086" y="647297"/>
                  <a:pt x="392108" y="633166"/>
                </a:cubicBezTo>
                <a:cubicBezTo>
                  <a:pt x="413077" y="634669"/>
                  <a:pt x="433995" y="636129"/>
                  <a:pt x="454366" y="637051"/>
                </a:cubicBezTo>
                <a:cubicBezTo>
                  <a:pt x="435848" y="645393"/>
                  <a:pt x="417269" y="657832"/>
                  <a:pt x="406469" y="675933"/>
                </a:cubicBezTo>
                <a:close/>
                <a:moveTo>
                  <a:pt x="343895" y="677478"/>
                </a:moveTo>
                <a:cubicBezTo>
                  <a:pt x="338746" y="673286"/>
                  <a:pt x="332557" y="670998"/>
                  <a:pt x="326367" y="669717"/>
                </a:cubicBezTo>
                <a:cubicBezTo>
                  <a:pt x="334307" y="663869"/>
                  <a:pt x="342238" y="658046"/>
                  <a:pt x="349863" y="652129"/>
                </a:cubicBezTo>
                <a:cubicBezTo>
                  <a:pt x="347942" y="660573"/>
                  <a:pt x="346046" y="668983"/>
                  <a:pt x="343895" y="677478"/>
                </a:cubicBezTo>
                <a:close/>
                <a:moveTo>
                  <a:pt x="217278" y="718520"/>
                </a:moveTo>
                <a:cubicBezTo>
                  <a:pt x="220343" y="708394"/>
                  <a:pt x="221760" y="697918"/>
                  <a:pt x="220907" y="687006"/>
                </a:cubicBezTo>
                <a:cubicBezTo>
                  <a:pt x="218499" y="656202"/>
                  <a:pt x="200783" y="629299"/>
                  <a:pt x="185842" y="611531"/>
                </a:cubicBezTo>
                <a:cubicBezTo>
                  <a:pt x="202516" y="613709"/>
                  <a:pt x="218951" y="615783"/>
                  <a:pt x="235173" y="617747"/>
                </a:cubicBezTo>
                <a:lnTo>
                  <a:pt x="235634" y="619352"/>
                </a:lnTo>
                <a:cubicBezTo>
                  <a:pt x="235737" y="619326"/>
                  <a:pt x="235822" y="619284"/>
                  <a:pt x="235925" y="619258"/>
                </a:cubicBezTo>
                <a:lnTo>
                  <a:pt x="235276" y="620454"/>
                </a:lnTo>
                <a:cubicBezTo>
                  <a:pt x="244352" y="625269"/>
                  <a:pt x="268685" y="641849"/>
                  <a:pt x="272450" y="660582"/>
                </a:cubicBezTo>
                <a:cubicBezTo>
                  <a:pt x="274106" y="668897"/>
                  <a:pt x="271562" y="677008"/>
                  <a:pt x="264697" y="685401"/>
                </a:cubicBezTo>
                <a:lnTo>
                  <a:pt x="266422" y="686818"/>
                </a:lnTo>
                <a:cubicBezTo>
                  <a:pt x="250465" y="697542"/>
                  <a:pt x="234098" y="708129"/>
                  <a:pt x="217278" y="718520"/>
                </a:cubicBezTo>
                <a:close/>
                <a:moveTo>
                  <a:pt x="398930" y="723437"/>
                </a:moveTo>
                <a:cubicBezTo>
                  <a:pt x="383741" y="718392"/>
                  <a:pt x="366682" y="718016"/>
                  <a:pt x="354183" y="718853"/>
                </a:cubicBezTo>
                <a:cubicBezTo>
                  <a:pt x="356915" y="709393"/>
                  <a:pt x="359357" y="700018"/>
                  <a:pt x="361799" y="690626"/>
                </a:cubicBezTo>
                <a:cubicBezTo>
                  <a:pt x="367570" y="689516"/>
                  <a:pt x="384313" y="687254"/>
                  <a:pt x="390648" y="695399"/>
                </a:cubicBezTo>
                <a:cubicBezTo>
                  <a:pt x="393449" y="704722"/>
                  <a:pt x="396352" y="713994"/>
                  <a:pt x="398930" y="723437"/>
                </a:cubicBezTo>
                <a:close/>
                <a:moveTo>
                  <a:pt x="423289" y="734878"/>
                </a:moveTo>
                <a:cubicBezTo>
                  <a:pt x="421607" y="728355"/>
                  <a:pt x="419899" y="721832"/>
                  <a:pt x="418106" y="715369"/>
                </a:cubicBezTo>
                <a:cubicBezTo>
                  <a:pt x="412258" y="656304"/>
                  <a:pt x="509940" y="641841"/>
                  <a:pt x="510947" y="641704"/>
                </a:cubicBezTo>
                <a:lnTo>
                  <a:pt x="510520" y="638656"/>
                </a:lnTo>
                <a:cubicBezTo>
                  <a:pt x="522559" y="638895"/>
                  <a:pt x="534494" y="639057"/>
                  <a:pt x="546311" y="639092"/>
                </a:cubicBezTo>
                <a:cubicBezTo>
                  <a:pt x="502768" y="656765"/>
                  <a:pt x="444864" y="688056"/>
                  <a:pt x="423289" y="734878"/>
                </a:cubicBezTo>
                <a:close/>
                <a:moveTo>
                  <a:pt x="327494" y="735117"/>
                </a:moveTo>
                <a:cubicBezTo>
                  <a:pt x="313577" y="717128"/>
                  <a:pt x="288757" y="711365"/>
                  <a:pt x="268394" y="710041"/>
                </a:cubicBezTo>
                <a:cubicBezTo>
                  <a:pt x="279212" y="702904"/>
                  <a:pt x="290038" y="695783"/>
                  <a:pt x="300437" y="688509"/>
                </a:cubicBezTo>
                <a:lnTo>
                  <a:pt x="300761" y="690088"/>
                </a:lnTo>
                <a:cubicBezTo>
                  <a:pt x="306166" y="688961"/>
                  <a:pt x="323319" y="687271"/>
                  <a:pt x="330943" y="693615"/>
                </a:cubicBezTo>
                <a:cubicBezTo>
                  <a:pt x="332736" y="695117"/>
                  <a:pt x="335126" y="697884"/>
                  <a:pt x="335007" y="704705"/>
                </a:cubicBezTo>
                <a:lnTo>
                  <a:pt x="336535" y="704731"/>
                </a:lnTo>
                <a:cubicBezTo>
                  <a:pt x="333709" y="714823"/>
                  <a:pt x="330653" y="724957"/>
                  <a:pt x="327494" y="735117"/>
                </a:cubicBezTo>
                <a:close/>
                <a:moveTo>
                  <a:pt x="132992" y="767442"/>
                </a:moveTo>
                <a:cubicBezTo>
                  <a:pt x="163950" y="697773"/>
                  <a:pt x="117957" y="632304"/>
                  <a:pt x="85402" y="597640"/>
                </a:cubicBezTo>
                <a:cubicBezTo>
                  <a:pt x="108138" y="600936"/>
                  <a:pt x="130781" y="604129"/>
                  <a:pt x="153210" y="607177"/>
                </a:cubicBezTo>
                <a:cubicBezTo>
                  <a:pt x="161338" y="614545"/>
                  <a:pt x="197188" y="649124"/>
                  <a:pt x="200245" y="688705"/>
                </a:cubicBezTo>
                <a:cubicBezTo>
                  <a:pt x="201662" y="706917"/>
                  <a:pt x="195600" y="723967"/>
                  <a:pt x="182435" y="739446"/>
                </a:cubicBezTo>
                <a:cubicBezTo>
                  <a:pt x="166222" y="748940"/>
                  <a:pt x="149760" y="758306"/>
                  <a:pt x="132992" y="767442"/>
                </a:cubicBezTo>
                <a:close/>
                <a:moveTo>
                  <a:pt x="419728" y="814306"/>
                </a:moveTo>
                <a:cubicBezTo>
                  <a:pt x="391690" y="796641"/>
                  <a:pt x="350349" y="791664"/>
                  <a:pt x="330806" y="790315"/>
                </a:cubicBezTo>
                <a:cubicBezTo>
                  <a:pt x="336877" y="773538"/>
                  <a:pt x="342452" y="756855"/>
                  <a:pt x="347600" y="740248"/>
                </a:cubicBezTo>
                <a:cubicBezTo>
                  <a:pt x="362217" y="738575"/>
                  <a:pt x="388377" y="737892"/>
                  <a:pt x="402115" y="747540"/>
                </a:cubicBezTo>
                <a:cubicBezTo>
                  <a:pt x="403771" y="748692"/>
                  <a:pt x="404838" y="750118"/>
                  <a:pt x="406008" y="751493"/>
                </a:cubicBezTo>
                <a:cubicBezTo>
                  <a:pt x="411139" y="772155"/>
                  <a:pt x="415698" y="793089"/>
                  <a:pt x="419728" y="814306"/>
                </a:cubicBezTo>
                <a:close/>
                <a:moveTo>
                  <a:pt x="296364" y="822238"/>
                </a:moveTo>
                <a:cubicBezTo>
                  <a:pt x="291814" y="807868"/>
                  <a:pt x="284317" y="795420"/>
                  <a:pt x="273150" y="785508"/>
                </a:cubicBezTo>
                <a:cubicBezTo>
                  <a:pt x="250379" y="765290"/>
                  <a:pt x="218397" y="758870"/>
                  <a:pt x="192655" y="757358"/>
                </a:cubicBezTo>
                <a:cubicBezTo>
                  <a:pt x="208382" y="748155"/>
                  <a:pt x="223750" y="738771"/>
                  <a:pt x="238862" y="729277"/>
                </a:cubicBezTo>
                <a:lnTo>
                  <a:pt x="239178" y="731489"/>
                </a:lnTo>
                <a:cubicBezTo>
                  <a:pt x="239869" y="731378"/>
                  <a:pt x="310298" y="721747"/>
                  <a:pt x="316941" y="761277"/>
                </a:cubicBezTo>
                <a:lnTo>
                  <a:pt x="319263" y="760893"/>
                </a:lnTo>
                <a:cubicBezTo>
                  <a:pt x="312399" y="781230"/>
                  <a:pt x="304672" y="801696"/>
                  <a:pt x="296364" y="822238"/>
                </a:cubicBezTo>
                <a:close/>
                <a:moveTo>
                  <a:pt x="442943" y="825713"/>
                </a:moveTo>
                <a:cubicBezTo>
                  <a:pt x="440996" y="814690"/>
                  <a:pt x="439015" y="803693"/>
                  <a:pt x="436770" y="792816"/>
                </a:cubicBezTo>
                <a:lnTo>
                  <a:pt x="437888" y="792534"/>
                </a:lnTo>
                <a:cubicBezTo>
                  <a:pt x="412258" y="691583"/>
                  <a:pt x="602055" y="641901"/>
                  <a:pt x="603976" y="641405"/>
                </a:cubicBezTo>
                <a:lnTo>
                  <a:pt x="603267" y="638639"/>
                </a:lnTo>
                <a:cubicBezTo>
                  <a:pt x="627327" y="638050"/>
                  <a:pt x="650857" y="637000"/>
                  <a:pt x="673944" y="635608"/>
                </a:cubicBezTo>
                <a:cubicBezTo>
                  <a:pt x="596035" y="668641"/>
                  <a:pt x="476599" y="732838"/>
                  <a:pt x="442943" y="825713"/>
                </a:cubicBezTo>
                <a:close/>
                <a:moveTo>
                  <a:pt x="432458" y="897072"/>
                </a:moveTo>
                <a:cubicBezTo>
                  <a:pt x="395694" y="867437"/>
                  <a:pt x="330729" y="858840"/>
                  <a:pt x="304364" y="856569"/>
                </a:cubicBezTo>
                <a:cubicBezTo>
                  <a:pt x="305730" y="853427"/>
                  <a:pt x="307344" y="850379"/>
                  <a:pt x="308685" y="847220"/>
                </a:cubicBezTo>
                <a:cubicBezTo>
                  <a:pt x="313867" y="834993"/>
                  <a:pt x="318657" y="822818"/>
                  <a:pt x="323327" y="810652"/>
                </a:cubicBezTo>
                <a:cubicBezTo>
                  <a:pt x="353150" y="811941"/>
                  <a:pt x="422170" y="821973"/>
                  <a:pt x="426994" y="855740"/>
                </a:cubicBezTo>
                <a:cubicBezTo>
                  <a:pt x="429077" y="869418"/>
                  <a:pt x="430879" y="883198"/>
                  <a:pt x="432458" y="897072"/>
                </a:cubicBezTo>
                <a:close/>
                <a:moveTo>
                  <a:pt x="252326" y="917768"/>
                </a:moveTo>
                <a:cubicBezTo>
                  <a:pt x="232330" y="847322"/>
                  <a:pt x="147122" y="819804"/>
                  <a:pt x="96552" y="809585"/>
                </a:cubicBezTo>
                <a:cubicBezTo>
                  <a:pt x="115933" y="799706"/>
                  <a:pt x="135007" y="789572"/>
                  <a:pt x="153807" y="779181"/>
                </a:cubicBezTo>
                <a:cubicBezTo>
                  <a:pt x="162175" y="778131"/>
                  <a:pt x="225713" y="771079"/>
                  <a:pt x="259438" y="801038"/>
                </a:cubicBezTo>
                <a:cubicBezTo>
                  <a:pt x="274499" y="814434"/>
                  <a:pt x="281423" y="833098"/>
                  <a:pt x="280595" y="858080"/>
                </a:cubicBezTo>
                <a:lnTo>
                  <a:pt x="280851" y="858080"/>
                </a:lnTo>
                <a:cubicBezTo>
                  <a:pt x="271886" y="878212"/>
                  <a:pt x="262452" y="898131"/>
                  <a:pt x="252326" y="917768"/>
                </a:cubicBezTo>
                <a:close/>
                <a:moveTo>
                  <a:pt x="458704" y="961781"/>
                </a:moveTo>
                <a:cubicBezTo>
                  <a:pt x="458277" y="953687"/>
                  <a:pt x="457491" y="945721"/>
                  <a:pt x="456885" y="937695"/>
                </a:cubicBezTo>
                <a:lnTo>
                  <a:pt x="457995" y="937508"/>
                </a:lnTo>
                <a:cubicBezTo>
                  <a:pt x="457688" y="935629"/>
                  <a:pt x="456936" y="933981"/>
                  <a:pt x="456475" y="932180"/>
                </a:cubicBezTo>
                <a:cubicBezTo>
                  <a:pt x="455015" y="913943"/>
                  <a:pt x="453137" y="895894"/>
                  <a:pt x="450832" y="877999"/>
                </a:cubicBezTo>
                <a:lnTo>
                  <a:pt x="454401" y="877964"/>
                </a:lnTo>
                <a:cubicBezTo>
                  <a:pt x="452642" y="722020"/>
                  <a:pt x="746379" y="630485"/>
                  <a:pt x="749342" y="629580"/>
                </a:cubicBezTo>
                <a:lnTo>
                  <a:pt x="749316" y="629521"/>
                </a:lnTo>
                <a:cubicBezTo>
                  <a:pt x="786020" y="625832"/>
                  <a:pt x="821410" y="621196"/>
                  <a:pt x="855476" y="615706"/>
                </a:cubicBezTo>
                <a:cubicBezTo>
                  <a:pt x="754328" y="671322"/>
                  <a:pt x="526255" y="810020"/>
                  <a:pt x="458704" y="961781"/>
                </a:cubicBezTo>
                <a:close/>
                <a:moveTo>
                  <a:pt x="449363" y="1179480"/>
                </a:moveTo>
                <a:cubicBezTo>
                  <a:pt x="456996" y="1125051"/>
                  <a:pt x="460633" y="1070528"/>
                  <a:pt x="460369" y="1015937"/>
                </a:cubicBezTo>
                <a:lnTo>
                  <a:pt x="462734" y="1016381"/>
                </a:lnTo>
                <a:cubicBezTo>
                  <a:pt x="499942" y="814545"/>
                  <a:pt x="908957" y="610806"/>
                  <a:pt x="913081" y="608765"/>
                </a:cubicBezTo>
                <a:lnTo>
                  <a:pt x="911553" y="605674"/>
                </a:lnTo>
                <a:cubicBezTo>
                  <a:pt x="980658" y="592142"/>
                  <a:pt x="1043933" y="575263"/>
                  <a:pt x="1101589" y="556283"/>
                </a:cubicBezTo>
                <a:cubicBezTo>
                  <a:pt x="1102238" y="556411"/>
                  <a:pt x="1102853" y="556565"/>
                  <a:pt x="1103501" y="556701"/>
                </a:cubicBezTo>
                <a:lnTo>
                  <a:pt x="1103723" y="555591"/>
                </a:lnTo>
                <a:cubicBezTo>
                  <a:pt x="1107557" y="554311"/>
                  <a:pt x="1111476" y="553081"/>
                  <a:pt x="1115267" y="551792"/>
                </a:cubicBezTo>
                <a:cubicBezTo>
                  <a:pt x="936458" y="654998"/>
                  <a:pt x="590460" y="884206"/>
                  <a:pt x="449363" y="1179480"/>
                </a:cubicBezTo>
                <a:close/>
                <a:moveTo>
                  <a:pt x="426524" y="1191211"/>
                </a:moveTo>
                <a:cubicBezTo>
                  <a:pt x="381462" y="1122566"/>
                  <a:pt x="227942" y="1090148"/>
                  <a:pt x="175895" y="1080978"/>
                </a:cubicBezTo>
                <a:cubicBezTo>
                  <a:pt x="204830" y="1040893"/>
                  <a:pt x="231058" y="999629"/>
                  <a:pt x="254529" y="957187"/>
                </a:cubicBezTo>
                <a:lnTo>
                  <a:pt x="256493" y="957298"/>
                </a:lnTo>
                <a:cubicBezTo>
                  <a:pt x="256569" y="955992"/>
                  <a:pt x="256493" y="954771"/>
                  <a:pt x="256535" y="953482"/>
                </a:cubicBezTo>
                <a:cubicBezTo>
                  <a:pt x="270350" y="928278"/>
                  <a:pt x="283208" y="902665"/>
                  <a:pt x="295092" y="876633"/>
                </a:cubicBezTo>
                <a:cubicBezTo>
                  <a:pt x="333325" y="878776"/>
                  <a:pt x="422034" y="892880"/>
                  <a:pt x="435925" y="935348"/>
                </a:cubicBezTo>
                <a:cubicBezTo>
                  <a:pt x="436830" y="946805"/>
                  <a:pt x="437982" y="958169"/>
                  <a:pt x="438520" y="969772"/>
                </a:cubicBezTo>
                <a:cubicBezTo>
                  <a:pt x="441969" y="1043685"/>
                  <a:pt x="437854" y="1117512"/>
                  <a:pt x="426524" y="1191211"/>
                </a:cubicBezTo>
                <a:close/>
                <a:moveTo>
                  <a:pt x="404121" y="1376662"/>
                </a:moveTo>
                <a:cubicBezTo>
                  <a:pt x="412258" y="1351006"/>
                  <a:pt x="419566" y="1325332"/>
                  <a:pt x="425935" y="1299625"/>
                </a:cubicBezTo>
                <a:lnTo>
                  <a:pt x="426200" y="1299693"/>
                </a:lnTo>
                <a:cubicBezTo>
                  <a:pt x="518238" y="956009"/>
                  <a:pt x="927322" y="683958"/>
                  <a:pt x="1126007" y="569457"/>
                </a:cubicBezTo>
                <a:cubicBezTo>
                  <a:pt x="811839" y="821119"/>
                  <a:pt x="513081" y="1222937"/>
                  <a:pt x="404121" y="1376662"/>
                </a:cubicBezTo>
                <a:close/>
                <a:moveTo>
                  <a:pt x="0" y="2029204"/>
                </a:moveTo>
                <a:lnTo>
                  <a:pt x="39514" y="1986972"/>
                </a:lnTo>
                <a:cubicBezTo>
                  <a:pt x="196061" y="1809919"/>
                  <a:pt x="309163" y="1630636"/>
                  <a:pt x="378448" y="1449943"/>
                </a:cubicBezTo>
                <a:cubicBezTo>
                  <a:pt x="391886" y="1429896"/>
                  <a:pt x="851403" y="749324"/>
                  <a:pt x="1285392" y="481329"/>
                </a:cubicBezTo>
                <a:cubicBezTo>
                  <a:pt x="1319698" y="464321"/>
                  <a:pt x="1350861" y="447075"/>
                  <a:pt x="1378780" y="430127"/>
                </a:cubicBezTo>
                <a:cubicBezTo>
                  <a:pt x="1382058" y="428573"/>
                  <a:pt x="1385371" y="426755"/>
                  <a:pt x="1388641" y="425260"/>
                </a:cubicBezTo>
                <a:lnTo>
                  <a:pt x="1388223" y="424347"/>
                </a:lnTo>
                <a:cubicBezTo>
                  <a:pt x="1512372" y="347404"/>
                  <a:pt x="1571317" y="278930"/>
                  <a:pt x="1572726" y="277231"/>
                </a:cubicBezTo>
                <a:cubicBezTo>
                  <a:pt x="1574279" y="275826"/>
                  <a:pt x="1644915" y="208955"/>
                  <a:pt x="1722503" y="102841"/>
                </a:cubicBezTo>
                <a:lnTo>
                  <a:pt x="1790010" y="0"/>
                </a:lnTo>
                <a:lnTo>
                  <a:pt x="1765554" y="0"/>
                </a:lnTo>
                <a:lnTo>
                  <a:pt x="1705015" y="91826"/>
                </a:lnTo>
                <a:cubicBezTo>
                  <a:pt x="1628874" y="195613"/>
                  <a:pt x="1559552" y="261288"/>
                  <a:pt x="1557708" y="263007"/>
                </a:cubicBezTo>
                <a:cubicBezTo>
                  <a:pt x="1555932" y="265073"/>
                  <a:pt x="1496133" y="334452"/>
                  <a:pt x="1369926" y="411378"/>
                </a:cubicBezTo>
                <a:cubicBezTo>
                  <a:pt x="1338259" y="426387"/>
                  <a:pt x="1306310" y="444061"/>
                  <a:pt x="1274208" y="463911"/>
                </a:cubicBezTo>
                <a:cubicBezTo>
                  <a:pt x="1269836" y="466072"/>
                  <a:pt x="1265192" y="468197"/>
                  <a:pt x="1260718" y="470340"/>
                </a:cubicBezTo>
                <a:lnTo>
                  <a:pt x="1242865" y="459753"/>
                </a:lnTo>
                <a:cubicBezTo>
                  <a:pt x="1238169" y="456979"/>
                  <a:pt x="860218" y="231107"/>
                  <a:pt x="703923" y="16018"/>
                </a:cubicBezTo>
                <a:lnTo>
                  <a:pt x="693579" y="0"/>
                </a:lnTo>
                <a:lnTo>
                  <a:pt x="669952" y="0"/>
                </a:lnTo>
                <a:lnTo>
                  <a:pt x="682007" y="21005"/>
                </a:lnTo>
                <a:cubicBezTo>
                  <a:pt x="810257" y="203763"/>
                  <a:pt x="1091630" y="389936"/>
                  <a:pt x="1194455" y="454400"/>
                </a:cubicBezTo>
                <a:cubicBezTo>
                  <a:pt x="895937" y="417149"/>
                  <a:pt x="623954" y="175083"/>
                  <a:pt x="621120" y="172531"/>
                </a:cubicBezTo>
                <a:lnTo>
                  <a:pt x="615536" y="178721"/>
                </a:lnTo>
                <a:cubicBezTo>
                  <a:pt x="627540" y="105841"/>
                  <a:pt x="627839" y="53513"/>
                  <a:pt x="627796" y="45359"/>
                </a:cubicBezTo>
                <a:cubicBezTo>
                  <a:pt x="628381" y="42029"/>
                  <a:pt x="630176" y="31188"/>
                  <a:pt x="632126" y="13837"/>
                </a:cubicBezTo>
                <a:lnTo>
                  <a:pt x="633434" y="0"/>
                </a:lnTo>
                <a:lnTo>
                  <a:pt x="612625" y="0"/>
                </a:lnTo>
                <a:lnTo>
                  <a:pt x="612010" y="7263"/>
                </a:lnTo>
                <a:cubicBezTo>
                  <a:pt x="609611" y="29568"/>
                  <a:pt x="607344" y="41969"/>
                  <a:pt x="607237" y="42541"/>
                </a:cubicBezTo>
                <a:lnTo>
                  <a:pt x="607041" y="44702"/>
                </a:lnTo>
                <a:cubicBezTo>
                  <a:pt x="607075" y="46127"/>
                  <a:pt x="607749" y="104142"/>
                  <a:pt x="593372" y="186063"/>
                </a:cubicBezTo>
                <a:cubicBezTo>
                  <a:pt x="507557" y="256125"/>
                  <a:pt x="393415" y="172940"/>
                  <a:pt x="379199" y="162020"/>
                </a:cubicBezTo>
                <a:cubicBezTo>
                  <a:pt x="368467" y="102783"/>
                  <a:pt x="355530" y="54917"/>
                  <a:pt x="345248" y="21846"/>
                </a:cubicBezTo>
                <a:lnTo>
                  <a:pt x="338060" y="0"/>
                </a:lnTo>
                <a:lnTo>
                  <a:pt x="316080" y="0"/>
                </a:lnTo>
                <a:lnTo>
                  <a:pt x="323824" y="22816"/>
                </a:lnTo>
                <a:cubicBezTo>
                  <a:pt x="332885" y="51436"/>
                  <a:pt x="344382" y="92484"/>
                  <a:pt x="354550" y="143263"/>
                </a:cubicBezTo>
                <a:cubicBezTo>
                  <a:pt x="332027" y="157410"/>
                  <a:pt x="231681" y="211472"/>
                  <a:pt x="104493" y="142102"/>
                </a:cubicBezTo>
                <a:lnTo>
                  <a:pt x="103963" y="143075"/>
                </a:lnTo>
                <a:cubicBezTo>
                  <a:pt x="100121" y="138524"/>
                  <a:pt x="96313" y="134221"/>
                  <a:pt x="92488" y="129756"/>
                </a:cubicBezTo>
                <a:cubicBezTo>
                  <a:pt x="92395" y="128569"/>
                  <a:pt x="92326" y="127707"/>
                  <a:pt x="92309" y="127570"/>
                </a:cubicBezTo>
                <a:lnTo>
                  <a:pt x="90747" y="127732"/>
                </a:lnTo>
                <a:cubicBezTo>
                  <a:pt x="70409" y="104058"/>
                  <a:pt x="50182" y="81641"/>
                  <a:pt x="30350" y="60533"/>
                </a:cubicBezTo>
                <a:lnTo>
                  <a:pt x="0" y="29492"/>
                </a:lnTo>
                <a:lnTo>
                  <a:pt x="0" y="59440"/>
                </a:lnTo>
                <a:lnTo>
                  <a:pt x="72313" y="137901"/>
                </a:lnTo>
                <a:cubicBezTo>
                  <a:pt x="74277" y="169998"/>
                  <a:pt x="76174" y="287187"/>
                  <a:pt x="11540" y="388665"/>
                </a:cubicBezTo>
                <a:lnTo>
                  <a:pt x="0" y="402864"/>
                </a:lnTo>
                <a:lnTo>
                  <a:pt x="0" y="435031"/>
                </a:lnTo>
                <a:lnTo>
                  <a:pt x="22710" y="407200"/>
                </a:lnTo>
                <a:cubicBezTo>
                  <a:pt x="82371" y="317770"/>
                  <a:pt x="92483" y="215030"/>
                  <a:pt x="93257" y="162490"/>
                </a:cubicBezTo>
                <a:cubicBezTo>
                  <a:pt x="129517" y="205948"/>
                  <a:pt x="165769" y="253461"/>
                  <a:pt x="200552" y="304595"/>
                </a:cubicBezTo>
                <a:lnTo>
                  <a:pt x="199383" y="304620"/>
                </a:lnTo>
                <a:cubicBezTo>
                  <a:pt x="199579" y="312629"/>
                  <a:pt x="201381" y="499455"/>
                  <a:pt x="11370" y="565606"/>
                </a:cubicBezTo>
                <a:lnTo>
                  <a:pt x="0" y="563804"/>
                </a:lnTo>
                <a:lnTo>
                  <a:pt x="0" y="584775"/>
                </a:lnTo>
                <a:lnTo>
                  <a:pt x="12480" y="586737"/>
                </a:lnTo>
                <a:lnTo>
                  <a:pt x="12668" y="587326"/>
                </a:lnTo>
                <a:cubicBezTo>
                  <a:pt x="13043" y="587207"/>
                  <a:pt x="13385" y="587053"/>
                  <a:pt x="13761" y="586934"/>
                </a:cubicBezTo>
                <a:cubicBezTo>
                  <a:pt x="25927" y="588795"/>
                  <a:pt x="38128" y="590639"/>
                  <a:pt x="50328" y="592466"/>
                </a:cubicBezTo>
                <a:cubicBezTo>
                  <a:pt x="73218" y="611677"/>
                  <a:pt x="164685" y="696850"/>
                  <a:pt x="100070" y="782716"/>
                </a:cubicBezTo>
                <a:lnTo>
                  <a:pt x="101829" y="784048"/>
                </a:lnTo>
                <a:cubicBezTo>
                  <a:pt x="88663" y="790904"/>
                  <a:pt x="75336" y="797597"/>
                  <a:pt x="61948" y="804197"/>
                </a:cubicBezTo>
                <a:cubicBezTo>
                  <a:pt x="59916" y="804001"/>
                  <a:pt x="58661" y="803890"/>
                  <a:pt x="58508" y="803881"/>
                </a:cubicBezTo>
                <a:lnTo>
                  <a:pt x="58371" y="805956"/>
                </a:lnTo>
                <a:lnTo>
                  <a:pt x="0" y="832723"/>
                </a:lnTo>
                <a:lnTo>
                  <a:pt x="0" y="854817"/>
                </a:lnTo>
                <a:lnTo>
                  <a:pt x="65014" y="825380"/>
                </a:lnTo>
                <a:cubicBezTo>
                  <a:pt x="99336" y="829469"/>
                  <a:pt x="234345" y="852026"/>
                  <a:pt x="235506" y="948795"/>
                </a:cubicBezTo>
                <a:cubicBezTo>
                  <a:pt x="209961" y="994814"/>
                  <a:pt x="181248" y="1039510"/>
                  <a:pt x="149154" y="1082737"/>
                </a:cubicBezTo>
                <a:cubicBezTo>
                  <a:pt x="153859" y="1043514"/>
                  <a:pt x="146234" y="1008346"/>
                  <a:pt x="126290" y="977832"/>
                </a:cubicBezTo>
                <a:cubicBezTo>
                  <a:pt x="105351" y="945785"/>
                  <a:pt x="73682" y="923040"/>
                  <a:pt x="41332" y="907003"/>
                </a:cubicBezTo>
                <a:lnTo>
                  <a:pt x="0" y="890265"/>
                </a:lnTo>
                <a:lnTo>
                  <a:pt x="0" y="912835"/>
                </a:lnTo>
                <a:lnTo>
                  <a:pt x="56600" y="939510"/>
                </a:lnTo>
                <a:cubicBezTo>
                  <a:pt x="77053" y="952522"/>
                  <a:pt x="95660" y="968834"/>
                  <a:pt x="108958" y="989205"/>
                </a:cubicBezTo>
                <a:cubicBezTo>
                  <a:pt x="132036" y="1024568"/>
                  <a:pt x="135912" y="1067702"/>
                  <a:pt x="120441" y="1117461"/>
                </a:cubicBezTo>
                <a:lnTo>
                  <a:pt x="121850" y="1117896"/>
                </a:lnTo>
                <a:cubicBezTo>
                  <a:pt x="93684" y="1153183"/>
                  <a:pt x="63357" y="1187533"/>
                  <a:pt x="30792" y="1220896"/>
                </a:cubicBezTo>
                <a:lnTo>
                  <a:pt x="0" y="1249502"/>
                </a:lnTo>
                <a:lnTo>
                  <a:pt x="0" y="1277376"/>
                </a:lnTo>
                <a:lnTo>
                  <a:pt x="69002" y="1210901"/>
                </a:lnTo>
                <a:cubicBezTo>
                  <a:pt x="102696" y="1174963"/>
                  <a:pt x="133893" y="1137917"/>
                  <a:pt x="162508" y="1099744"/>
                </a:cubicBezTo>
                <a:cubicBezTo>
                  <a:pt x="240971" y="1112048"/>
                  <a:pt x="422580" y="1156863"/>
                  <a:pt x="418439" y="1233738"/>
                </a:cubicBezTo>
                <a:lnTo>
                  <a:pt x="419156" y="1233764"/>
                </a:lnTo>
                <a:cubicBezTo>
                  <a:pt x="407161" y="1296073"/>
                  <a:pt x="389940" y="1358280"/>
                  <a:pt x="367408" y="1420333"/>
                </a:cubicBezTo>
                <a:cubicBezTo>
                  <a:pt x="329611" y="1355710"/>
                  <a:pt x="277854" y="1313072"/>
                  <a:pt x="213077" y="1293802"/>
                </a:cubicBezTo>
                <a:cubicBezTo>
                  <a:pt x="144004" y="1273222"/>
                  <a:pt x="71866" y="1282119"/>
                  <a:pt x="13572" y="1298015"/>
                </a:cubicBezTo>
                <a:lnTo>
                  <a:pt x="0" y="1302465"/>
                </a:lnTo>
                <a:lnTo>
                  <a:pt x="0" y="1324112"/>
                </a:lnTo>
                <a:lnTo>
                  <a:pt x="3199" y="1322999"/>
                </a:lnTo>
                <a:cubicBezTo>
                  <a:pt x="61370" y="1305190"/>
                  <a:pt x="136920" y="1292735"/>
                  <a:pt x="207238" y="1313687"/>
                </a:cubicBezTo>
                <a:cubicBezTo>
                  <a:pt x="271553" y="1332854"/>
                  <a:pt x="322123" y="1377396"/>
                  <a:pt x="357803" y="1445785"/>
                </a:cubicBezTo>
                <a:cubicBezTo>
                  <a:pt x="289046" y="1623704"/>
                  <a:pt x="177110" y="1800409"/>
                  <a:pt x="22346" y="1975093"/>
                </a:cubicBezTo>
                <a:lnTo>
                  <a:pt x="0" y="1998936"/>
                </a:lnTo>
                <a:close/>
              </a:path>
            </a:pathLst>
          </a:custGeom>
          <a:solidFill>
            <a:schemeClr val="bg1"/>
          </a:solidFill>
          <a:ln w="8533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pt-BR"/>
          </a:p>
        </p:txBody>
      </p:sp>
      <p:sp>
        <p:nvSpPr>
          <p:cNvPr id="14" name="Forma Livre: Forma 13">
            <a:extLst>
              <a:ext uri="{FF2B5EF4-FFF2-40B4-BE49-F238E27FC236}">
                <a16:creationId xmlns:a16="http://schemas.microsoft.com/office/drawing/2014/main" id="{E716C9A4-910B-3EC8-8052-166456B6C230}"/>
              </a:ext>
            </a:extLst>
          </p:cNvPr>
          <p:cNvSpPr/>
          <p:nvPr/>
        </p:nvSpPr>
        <p:spPr>
          <a:xfrm flipV="1">
            <a:off x="3749497" y="5840184"/>
            <a:ext cx="1578153" cy="1719491"/>
          </a:xfrm>
          <a:custGeom>
            <a:avLst/>
            <a:gdLst>
              <a:gd name="connsiteX0" fmla="*/ 1097728 w 1578153"/>
              <a:gd name="connsiteY0" fmla="*/ 256808 h 1719491"/>
              <a:gd name="connsiteX1" fmla="*/ 990831 w 1578153"/>
              <a:gd name="connsiteY1" fmla="*/ 212155 h 1719491"/>
              <a:gd name="connsiteX2" fmla="*/ 969273 w 1578153"/>
              <a:gd name="connsiteY2" fmla="*/ 125666 h 1719491"/>
              <a:gd name="connsiteX3" fmla="*/ 1233247 w 1578153"/>
              <a:gd name="connsiteY3" fmla="*/ 134477 h 1719491"/>
              <a:gd name="connsiteX4" fmla="*/ 1230037 w 1578153"/>
              <a:gd name="connsiteY4" fmla="*/ 145534 h 1719491"/>
              <a:gd name="connsiteX5" fmla="*/ 1227347 w 1578153"/>
              <a:gd name="connsiteY5" fmla="*/ 145884 h 1719491"/>
              <a:gd name="connsiteX6" fmla="*/ 1228278 w 1578153"/>
              <a:gd name="connsiteY6" fmla="*/ 151596 h 1719491"/>
              <a:gd name="connsiteX7" fmla="*/ 1208188 w 1578153"/>
              <a:gd name="connsiteY7" fmla="*/ 221948 h 1719491"/>
              <a:gd name="connsiteX8" fmla="*/ 1097728 w 1578153"/>
              <a:gd name="connsiteY8" fmla="*/ 256808 h 1719491"/>
              <a:gd name="connsiteX9" fmla="*/ 839708 w 1578153"/>
              <a:gd name="connsiteY9" fmla="*/ 344560 h 1719491"/>
              <a:gd name="connsiteX10" fmla="*/ 789474 w 1578153"/>
              <a:gd name="connsiteY10" fmla="*/ 332419 h 1719491"/>
              <a:gd name="connsiteX11" fmla="*/ 789038 w 1578153"/>
              <a:gd name="connsiteY11" fmla="*/ 333418 h 1719491"/>
              <a:gd name="connsiteX12" fmla="*/ 658579 w 1578153"/>
              <a:gd name="connsiteY12" fmla="*/ 173529 h 1719491"/>
              <a:gd name="connsiteX13" fmla="*/ 798242 w 1578153"/>
              <a:gd name="connsiteY13" fmla="*/ 193730 h 1719491"/>
              <a:gd name="connsiteX14" fmla="*/ 944615 w 1578153"/>
              <a:gd name="connsiteY14" fmla="*/ 76846 h 1719491"/>
              <a:gd name="connsiteX15" fmla="*/ 951326 w 1578153"/>
              <a:gd name="connsiteY15" fmla="*/ 112595 h 1719491"/>
              <a:gd name="connsiteX16" fmla="*/ 950805 w 1578153"/>
              <a:gd name="connsiteY16" fmla="*/ 113295 h 1719491"/>
              <a:gd name="connsiteX17" fmla="*/ 951591 w 1578153"/>
              <a:gd name="connsiteY17" fmla="*/ 113850 h 1719491"/>
              <a:gd name="connsiteX18" fmla="*/ 972381 w 1578153"/>
              <a:gd name="connsiteY18" fmla="*/ 201500 h 1719491"/>
              <a:gd name="connsiteX19" fmla="*/ 972329 w 1578153"/>
              <a:gd name="connsiteY19" fmla="*/ 201491 h 1719491"/>
              <a:gd name="connsiteX20" fmla="*/ 884423 w 1578153"/>
              <a:gd name="connsiteY20" fmla="*/ 334622 h 1719491"/>
              <a:gd name="connsiteX21" fmla="*/ 839708 w 1578153"/>
              <a:gd name="connsiteY21" fmla="*/ 344560 h 1719491"/>
              <a:gd name="connsiteX22" fmla="*/ 1080979 w 1578153"/>
              <a:gd name="connsiteY22" fmla="*/ 367061 h 1719491"/>
              <a:gd name="connsiteX23" fmla="*/ 1036500 w 1578153"/>
              <a:gd name="connsiteY23" fmla="*/ 345183 h 1719491"/>
              <a:gd name="connsiteX24" fmla="*/ 1035382 w 1578153"/>
              <a:gd name="connsiteY24" fmla="*/ 346370 h 1719491"/>
              <a:gd name="connsiteX25" fmla="*/ 1023915 w 1578153"/>
              <a:gd name="connsiteY25" fmla="*/ 315472 h 1719491"/>
              <a:gd name="connsiteX26" fmla="*/ 1024427 w 1578153"/>
              <a:gd name="connsiteY26" fmla="*/ 312979 h 1719491"/>
              <a:gd name="connsiteX27" fmla="*/ 1022916 w 1578153"/>
              <a:gd name="connsiteY27" fmla="*/ 312705 h 1719491"/>
              <a:gd name="connsiteX28" fmla="*/ 998156 w 1578153"/>
              <a:gd name="connsiteY28" fmla="*/ 237359 h 1719491"/>
              <a:gd name="connsiteX29" fmla="*/ 1202118 w 1578153"/>
              <a:gd name="connsiteY29" fmla="*/ 243668 h 1719491"/>
              <a:gd name="connsiteX30" fmla="*/ 1187390 w 1578153"/>
              <a:gd name="connsiteY30" fmla="*/ 297209 h 1719491"/>
              <a:gd name="connsiteX31" fmla="*/ 1186937 w 1578153"/>
              <a:gd name="connsiteY31" fmla="*/ 297303 h 1719491"/>
              <a:gd name="connsiteX32" fmla="*/ 1187142 w 1578153"/>
              <a:gd name="connsiteY32" fmla="*/ 298140 h 1719491"/>
              <a:gd name="connsiteX33" fmla="*/ 1180056 w 1578153"/>
              <a:gd name="connsiteY33" fmla="*/ 324488 h 1719491"/>
              <a:gd name="connsiteX34" fmla="*/ 1080979 w 1578153"/>
              <a:gd name="connsiteY34" fmla="*/ 367061 h 1719491"/>
              <a:gd name="connsiteX35" fmla="*/ 1097119 w 1578153"/>
              <a:gd name="connsiteY35" fmla="*/ 426396 h 1719491"/>
              <a:gd name="connsiteX36" fmla="*/ 1061396 w 1578153"/>
              <a:gd name="connsiteY36" fmla="*/ 409141 h 1719491"/>
              <a:gd name="connsiteX37" fmla="*/ 1044970 w 1578153"/>
              <a:gd name="connsiteY37" fmla="*/ 370592 h 1719491"/>
              <a:gd name="connsiteX38" fmla="*/ 1173362 w 1578153"/>
              <a:gd name="connsiteY38" fmla="*/ 349760 h 1719491"/>
              <a:gd name="connsiteX39" fmla="*/ 1160760 w 1578153"/>
              <a:gd name="connsiteY39" fmla="*/ 398665 h 1719491"/>
              <a:gd name="connsiteX40" fmla="*/ 1097119 w 1578153"/>
              <a:gd name="connsiteY40" fmla="*/ 426396 h 1719491"/>
              <a:gd name="connsiteX41" fmla="*/ 903574 w 1578153"/>
              <a:gd name="connsiteY41" fmla="*/ 430716 h 1719491"/>
              <a:gd name="connsiteX42" fmla="*/ 812551 w 1578153"/>
              <a:gd name="connsiteY42" fmla="*/ 356334 h 1719491"/>
              <a:gd name="connsiteX43" fmla="*/ 891330 w 1578153"/>
              <a:gd name="connsiteY43" fmla="*/ 348266 h 1719491"/>
              <a:gd name="connsiteX44" fmla="*/ 980056 w 1578153"/>
              <a:gd name="connsiteY44" fmla="*/ 229128 h 1719491"/>
              <a:gd name="connsiteX45" fmla="*/ 1008137 w 1578153"/>
              <a:gd name="connsiteY45" fmla="*/ 315967 h 1719491"/>
              <a:gd name="connsiteX46" fmla="*/ 903574 w 1578153"/>
              <a:gd name="connsiteY46" fmla="*/ 430716 h 1719491"/>
              <a:gd name="connsiteX47" fmla="*/ 1378604 w 1578153"/>
              <a:gd name="connsiteY47" fmla="*/ 458404 h 1719491"/>
              <a:gd name="connsiteX48" fmla="*/ 1378681 w 1578153"/>
              <a:gd name="connsiteY48" fmla="*/ 457551 h 1719491"/>
              <a:gd name="connsiteX49" fmla="*/ 1202963 w 1578153"/>
              <a:gd name="connsiteY49" fmla="*/ 298148 h 1719491"/>
              <a:gd name="connsiteX50" fmla="*/ 1221507 w 1578153"/>
              <a:gd name="connsiteY50" fmla="*/ 231058 h 1719491"/>
              <a:gd name="connsiteX51" fmla="*/ 1221781 w 1578153"/>
              <a:gd name="connsiteY51" fmla="*/ 230853 h 1719491"/>
              <a:gd name="connsiteX52" fmla="*/ 1221627 w 1578153"/>
              <a:gd name="connsiteY52" fmla="*/ 230648 h 1719491"/>
              <a:gd name="connsiteX53" fmla="*/ 1234775 w 1578153"/>
              <a:gd name="connsiteY53" fmla="*/ 184279 h 1719491"/>
              <a:gd name="connsiteX54" fmla="*/ 1491646 w 1578153"/>
              <a:gd name="connsiteY54" fmla="*/ 391527 h 1719491"/>
              <a:gd name="connsiteX55" fmla="*/ 1378604 w 1578153"/>
              <a:gd name="connsiteY55" fmla="*/ 458404 h 1719491"/>
              <a:gd name="connsiteX56" fmla="*/ 966293 w 1578153"/>
              <a:gd name="connsiteY56" fmla="*/ 471459 h 1719491"/>
              <a:gd name="connsiteX57" fmla="*/ 924918 w 1578153"/>
              <a:gd name="connsiteY57" fmla="*/ 445606 h 1719491"/>
              <a:gd name="connsiteX58" fmla="*/ 1017102 w 1578153"/>
              <a:gd name="connsiteY58" fmla="*/ 340394 h 1719491"/>
              <a:gd name="connsiteX59" fmla="*/ 1034639 w 1578153"/>
              <a:gd name="connsiteY59" fmla="*/ 384876 h 1719491"/>
              <a:gd name="connsiteX60" fmla="*/ 1009887 w 1578153"/>
              <a:gd name="connsiteY60" fmla="*/ 460479 h 1719491"/>
              <a:gd name="connsiteX61" fmla="*/ 966327 w 1578153"/>
              <a:gd name="connsiteY61" fmla="*/ 471262 h 1719491"/>
              <a:gd name="connsiteX62" fmla="*/ 1111761 w 1578153"/>
              <a:gd name="connsiteY62" fmla="*/ 481636 h 1719491"/>
              <a:gd name="connsiteX63" fmla="*/ 1094208 w 1578153"/>
              <a:gd name="connsiteY63" fmla="*/ 473901 h 1719491"/>
              <a:gd name="connsiteX64" fmla="*/ 1093012 w 1578153"/>
              <a:gd name="connsiteY64" fmla="*/ 475053 h 1719491"/>
              <a:gd name="connsiteX65" fmla="*/ 1073853 w 1578153"/>
              <a:gd name="connsiteY65" fmla="*/ 436411 h 1719491"/>
              <a:gd name="connsiteX66" fmla="*/ 1096649 w 1578153"/>
              <a:gd name="connsiteY66" fmla="*/ 441679 h 1719491"/>
              <a:gd name="connsiteX67" fmla="*/ 1154869 w 1578153"/>
              <a:gd name="connsiteY67" fmla="*/ 422221 h 1719491"/>
              <a:gd name="connsiteX68" fmla="*/ 1146229 w 1578153"/>
              <a:gd name="connsiteY68" fmla="*/ 457866 h 1719491"/>
              <a:gd name="connsiteX69" fmla="*/ 1145016 w 1578153"/>
              <a:gd name="connsiteY69" fmla="*/ 458071 h 1719491"/>
              <a:gd name="connsiteX70" fmla="*/ 1145068 w 1578153"/>
              <a:gd name="connsiteY70" fmla="*/ 458293 h 1719491"/>
              <a:gd name="connsiteX71" fmla="*/ 1144231 w 1578153"/>
              <a:gd name="connsiteY71" fmla="*/ 457721 h 1719491"/>
              <a:gd name="connsiteX72" fmla="*/ 1111761 w 1578153"/>
              <a:gd name="connsiteY72" fmla="*/ 481636 h 1719491"/>
              <a:gd name="connsiteX73" fmla="*/ 1307518 w 1578153"/>
              <a:gd name="connsiteY73" fmla="*/ 492932 h 1719491"/>
              <a:gd name="connsiteX74" fmla="*/ 1183667 w 1578153"/>
              <a:gd name="connsiteY74" fmla="*/ 370772 h 1719491"/>
              <a:gd name="connsiteX75" fmla="*/ 1193742 w 1578153"/>
              <a:gd name="connsiteY75" fmla="*/ 332479 h 1719491"/>
              <a:gd name="connsiteX76" fmla="*/ 1194493 w 1578153"/>
              <a:gd name="connsiteY76" fmla="*/ 331719 h 1719491"/>
              <a:gd name="connsiteX77" fmla="*/ 1194049 w 1578153"/>
              <a:gd name="connsiteY77" fmla="*/ 331301 h 1719491"/>
              <a:gd name="connsiteX78" fmla="*/ 1195142 w 1578153"/>
              <a:gd name="connsiteY78" fmla="*/ 327203 h 1719491"/>
              <a:gd name="connsiteX79" fmla="*/ 1357567 w 1578153"/>
              <a:gd name="connsiteY79" fmla="*/ 469256 h 1719491"/>
              <a:gd name="connsiteX80" fmla="*/ 1307518 w 1578153"/>
              <a:gd name="connsiteY80" fmla="*/ 492932 h 1719491"/>
              <a:gd name="connsiteX81" fmla="*/ 1034357 w 1578153"/>
              <a:gd name="connsiteY81" fmla="*/ 507651 h 1719491"/>
              <a:gd name="connsiteX82" fmla="*/ 991283 w 1578153"/>
              <a:gd name="connsiteY82" fmla="*/ 485785 h 1719491"/>
              <a:gd name="connsiteX83" fmla="*/ 1020133 w 1578153"/>
              <a:gd name="connsiteY83" fmla="*/ 471826 h 1719491"/>
              <a:gd name="connsiteX84" fmla="*/ 1047428 w 1578153"/>
              <a:gd name="connsiteY84" fmla="*/ 415151 h 1719491"/>
              <a:gd name="connsiteX85" fmla="*/ 1064180 w 1578153"/>
              <a:gd name="connsiteY85" fmla="*/ 451335 h 1719491"/>
              <a:gd name="connsiteX86" fmla="*/ 1062532 w 1578153"/>
              <a:gd name="connsiteY86" fmla="*/ 451395 h 1719491"/>
              <a:gd name="connsiteX87" fmla="*/ 1034263 w 1578153"/>
              <a:gd name="connsiteY87" fmla="*/ 505918 h 1719491"/>
              <a:gd name="connsiteX88" fmla="*/ 1074084 w 1578153"/>
              <a:gd name="connsiteY88" fmla="*/ 524957 h 1719491"/>
              <a:gd name="connsiteX89" fmla="*/ 1052568 w 1578153"/>
              <a:gd name="connsiteY89" fmla="*/ 515822 h 1719491"/>
              <a:gd name="connsiteX90" fmla="*/ 1075843 w 1578153"/>
              <a:gd name="connsiteY90" fmla="*/ 474584 h 1719491"/>
              <a:gd name="connsiteX91" fmla="*/ 1088965 w 1578153"/>
              <a:gd name="connsiteY91" fmla="*/ 499847 h 1719491"/>
              <a:gd name="connsiteX92" fmla="*/ 1087787 w 1578153"/>
              <a:gd name="connsiteY92" fmla="*/ 499950 h 1719491"/>
              <a:gd name="connsiteX93" fmla="*/ 1082698 w 1578153"/>
              <a:gd name="connsiteY93" fmla="*/ 521781 h 1719491"/>
              <a:gd name="connsiteX94" fmla="*/ 1074237 w 1578153"/>
              <a:gd name="connsiteY94" fmla="*/ 523839 h 1719491"/>
              <a:gd name="connsiteX95" fmla="*/ 1222865 w 1578153"/>
              <a:gd name="connsiteY95" fmla="*/ 526648 h 1719491"/>
              <a:gd name="connsiteX96" fmla="*/ 1161230 w 1578153"/>
              <a:gd name="connsiteY96" fmla="*/ 460812 h 1719491"/>
              <a:gd name="connsiteX97" fmla="*/ 1175155 w 1578153"/>
              <a:gd name="connsiteY97" fmla="*/ 404069 h 1719491"/>
              <a:gd name="connsiteX98" fmla="*/ 1284278 w 1578153"/>
              <a:gd name="connsiteY98" fmla="*/ 503006 h 1719491"/>
              <a:gd name="connsiteX99" fmla="*/ 1222865 w 1578153"/>
              <a:gd name="connsiteY99" fmla="*/ 526648 h 1719491"/>
              <a:gd name="connsiteX100" fmla="*/ 1128427 w 1578153"/>
              <a:gd name="connsiteY100" fmla="*/ 537576 h 1719491"/>
              <a:gd name="connsiteX101" fmla="*/ 1104444 w 1578153"/>
              <a:gd name="connsiteY101" fmla="*/ 496449 h 1719491"/>
              <a:gd name="connsiteX102" fmla="*/ 1113110 w 1578153"/>
              <a:gd name="connsiteY102" fmla="*/ 496859 h 1719491"/>
              <a:gd name="connsiteX103" fmla="*/ 1140047 w 1578153"/>
              <a:gd name="connsiteY103" fmla="*/ 484334 h 1719491"/>
              <a:gd name="connsiteX104" fmla="*/ 1128427 w 1578153"/>
              <a:gd name="connsiteY104" fmla="*/ 537576 h 1719491"/>
              <a:gd name="connsiteX105" fmla="*/ 1111531 w 1578153"/>
              <a:gd name="connsiteY105" fmla="*/ 539079 h 1719491"/>
              <a:gd name="connsiteX106" fmla="*/ 1093448 w 1578153"/>
              <a:gd name="connsiteY106" fmla="*/ 532616 h 1719491"/>
              <a:gd name="connsiteX107" fmla="*/ 1100594 w 1578153"/>
              <a:gd name="connsiteY107" fmla="*/ 520406 h 1719491"/>
              <a:gd name="connsiteX108" fmla="*/ 1111531 w 1578153"/>
              <a:gd name="connsiteY108" fmla="*/ 539079 h 1719491"/>
              <a:gd name="connsiteX109" fmla="*/ 679514 w 1578153"/>
              <a:gd name="connsiteY109" fmla="*/ 541725 h 1719491"/>
              <a:gd name="connsiteX110" fmla="*/ 547049 w 1578153"/>
              <a:gd name="connsiteY110" fmla="*/ 488364 h 1719491"/>
              <a:gd name="connsiteX111" fmla="*/ 652560 w 1578153"/>
              <a:gd name="connsiteY111" fmla="*/ 385730 h 1719491"/>
              <a:gd name="connsiteX112" fmla="*/ 657623 w 1578153"/>
              <a:gd name="connsiteY112" fmla="*/ 198827 h 1719491"/>
              <a:gd name="connsiteX113" fmla="*/ 798976 w 1578153"/>
              <a:gd name="connsiteY113" fmla="*/ 364718 h 1719491"/>
              <a:gd name="connsiteX114" fmla="*/ 679591 w 1578153"/>
              <a:gd name="connsiteY114" fmla="*/ 541205 h 1719491"/>
              <a:gd name="connsiteX115" fmla="*/ 1145478 w 1578153"/>
              <a:gd name="connsiteY115" fmla="*/ 550212 h 1719491"/>
              <a:gd name="connsiteX116" fmla="*/ 1141687 w 1578153"/>
              <a:gd name="connsiteY116" fmla="*/ 549025 h 1719491"/>
              <a:gd name="connsiteX117" fmla="*/ 1154511 w 1578153"/>
              <a:gd name="connsiteY117" fmla="*/ 489593 h 1719491"/>
              <a:gd name="connsiteX118" fmla="*/ 1197926 w 1578153"/>
              <a:gd name="connsiteY118" fmla="*/ 534887 h 1719491"/>
              <a:gd name="connsiteX119" fmla="*/ 1145478 w 1578153"/>
              <a:gd name="connsiteY119" fmla="*/ 550212 h 1719491"/>
              <a:gd name="connsiteX120" fmla="*/ 1096214 w 1578153"/>
              <a:gd name="connsiteY120" fmla="*/ 561798 h 1719491"/>
              <a:gd name="connsiteX121" fmla="*/ 1097862 w 1578153"/>
              <a:gd name="connsiteY121" fmla="*/ 550451 h 1719491"/>
              <a:gd name="connsiteX122" fmla="*/ 1116816 w 1578153"/>
              <a:gd name="connsiteY122" fmla="*/ 557136 h 1719491"/>
              <a:gd name="connsiteX123" fmla="*/ 1096214 w 1578153"/>
              <a:gd name="connsiteY123" fmla="*/ 561798 h 1719491"/>
              <a:gd name="connsiteX124" fmla="*/ 1197046 w 1578153"/>
              <a:gd name="connsiteY124" fmla="*/ 564095 h 1719491"/>
              <a:gd name="connsiteX125" fmla="*/ 1173755 w 1578153"/>
              <a:gd name="connsiteY125" fmla="*/ 558272 h 1719491"/>
              <a:gd name="connsiteX126" fmla="*/ 1200598 w 1578153"/>
              <a:gd name="connsiteY126" fmla="*/ 550024 h 1719491"/>
              <a:gd name="connsiteX127" fmla="*/ 1197029 w 1578153"/>
              <a:gd name="connsiteY127" fmla="*/ 563762 h 1719491"/>
              <a:gd name="connsiteX128" fmla="*/ 1197046 w 1578153"/>
              <a:gd name="connsiteY128" fmla="*/ 564095 h 1719491"/>
              <a:gd name="connsiteX129" fmla="*/ 1055215 w 1578153"/>
              <a:gd name="connsiteY129" fmla="*/ 569141 h 1719491"/>
              <a:gd name="connsiteX130" fmla="*/ 1062284 w 1578153"/>
              <a:gd name="connsiteY130" fmla="*/ 536722 h 1719491"/>
              <a:gd name="connsiteX131" fmla="*/ 1082331 w 1578153"/>
              <a:gd name="connsiteY131" fmla="*/ 544645 h 1719491"/>
              <a:gd name="connsiteX132" fmla="*/ 1076457 w 1578153"/>
              <a:gd name="connsiteY132" fmla="*/ 565384 h 1719491"/>
              <a:gd name="connsiteX133" fmla="*/ 1055215 w 1578153"/>
              <a:gd name="connsiteY133" fmla="*/ 569141 h 1719491"/>
              <a:gd name="connsiteX134" fmla="*/ 1239198 w 1578153"/>
              <a:gd name="connsiteY134" fmla="*/ 573017 h 1719491"/>
              <a:gd name="connsiteX135" fmla="*/ 1212893 w 1578153"/>
              <a:gd name="connsiteY135" fmla="*/ 567732 h 1719491"/>
              <a:gd name="connsiteX136" fmla="*/ 1212406 w 1578153"/>
              <a:gd name="connsiteY136" fmla="*/ 566485 h 1719491"/>
              <a:gd name="connsiteX137" fmla="*/ 1222412 w 1578153"/>
              <a:gd name="connsiteY137" fmla="*/ 542998 h 1719491"/>
              <a:gd name="connsiteX138" fmla="*/ 1248393 w 1578153"/>
              <a:gd name="connsiteY138" fmla="*/ 533529 h 1719491"/>
              <a:gd name="connsiteX139" fmla="*/ 1238028 w 1578153"/>
              <a:gd name="connsiteY139" fmla="*/ 562575 h 1719491"/>
              <a:gd name="connsiteX140" fmla="*/ 1239198 w 1578153"/>
              <a:gd name="connsiteY140" fmla="*/ 573017 h 1719491"/>
              <a:gd name="connsiteX141" fmla="*/ 986903 w 1578153"/>
              <a:gd name="connsiteY141" fmla="*/ 576867 h 1719491"/>
              <a:gd name="connsiteX142" fmla="*/ 1011834 w 1578153"/>
              <a:gd name="connsiteY142" fmla="*/ 513679 h 1719491"/>
              <a:gd name="connsiteX143" fmla="*/ 1047147 w 1578153"/>
              <a:gd name="connsiteY143" fmla="*/ 530131 h 1719491"/>
              <a:gd name="connsiteX144" fmla="*/ 1037285 w 1578153"/>
              <a:gd name="connsiteY144" fmla="*/ 569482 h 1719491"/>
              <a:gd name="connsiteX145" fmla="*/ 1034067 w 1578153"/>
              <a:gd name="connsiteY145" fmla="*/ 572009 h 1719491"/>
              <a:gd name="connsiteX146" fmla="*/ 986903 w 1578153"/>
              <a:gd name="connsiteY146" fmla="*/ 576867 h 1719491"/>
              <a:gd name="connsiteX147" fmla="*/ 896837 w 1578153"/>
              <a:gd name="connsiteY147" fmla="*/ 578720 h 1719491"/>
              <a:gd name="connsiteX148" fmla="*/ 871403 w 1578153"/>
              <a:gd name="connsiteY148" fmla="*/ 577781 h 1719491"/>
              <a:gd name="connsiteX149" fmla="*/ 710097 w 1578153"/>
              <a:gd name="connsiteY149" fmla="*/ 550656 h 1719491"/>
              <a:gd name="connsiteX150" fmla="*/ 811621 w 1578153"/>
              <a:gd name="connsiteY150" fmla="*/ 376091 h 1719491"/>
              <a:gd name="connsiteX151" fmla="*/ 895847 w 1578153"/>
              <a:gd name="connsiteY151" fmla="*/ 443967 h 1719491"/>
              <a:gd name="connsiteX152" fmla="*/ 895599 w 1578153"/>
              <a:gd name="connsiteY152" fmla="*/ 445393 h 1719491"/>
              <a:gd name="connsiteX153" fmla="*/ 898391 w 1578153"/>
              <a:gd name="connsiteY153" fmla="*/ 445734 h 1719491"/>
              <a:gd name="connsiteX154" fmla="*/ 951522 w 1578153"/>
              <a:gd name="connsiteY154" fmla="*/ 480364 h 1719491"/>
              <a:gd name="connsiteX155" fmla="*/ 896837 w 1578153"/>
              <a:gd name="connsiteY155" fmla="*/ 578720 h 1719491"/>
              <a:gd name="connsiteX156" fmla="*/ 925175 w 1578153"/>
              <a:gd name="connsiteY156" fmla="*/ 579343 h 1719491"/>
              <a:gd name="connsiteX157" fmla="*/ 965465 w 1578153"/>
              <a:gd name="connsiteY157" fmla="*/ 488816 h 1719491"/>
              <a:gd name="connsiteX158" fmla="*/ 971962 w 1578153"/>
              <a:gd name="connsiteY158" fmla="*/ 492752 h 1719491"/>
              <a:gd name="connsiteX159" fmla="*/ 997550 w 1578153"/>
              <a:gd name="connsiteY159" fmla="*/ 506507 h 1719491"/>
              <a:gd name="connsiteX160" fmla="*/ 955928 w 1578153"/>
              <a:gd name="connsiteY160" fmla="*/ 578763 h 1719491"/>
              <a:gd name="connsiteX161" fmla="*/ 925175 w 1578153"/>
              <a:gd name="connsiteY161" fmla="*/ 579343 h 1719491"/>
              <a:gd name="connsiteX162" fmla="*/ 1284175 w 1578153"/>
              <a:gd name="connsiteY162" fmla="*/ 580112 h 1719491"/>
              <a:gd name="connsiteX163" fmla="*/ 1257494 w 1578153"/>
              <a:gd name="connsiteY163" fmla="*/ 576176 h 1719491"/>
              <a:gd name="connsiteX164" fmla="*/ 1273418 w 1578153"/>
              <a:gd name="connsiteY164" fmla="*/ 525871 h 1719491"/>
              <a:gd name="connsiteX165" fmla="*/ 1271983 w 1578153"/>
              <a:gd name="connsiteY165" fmla="*/ 524453 h 1719491"/>
              <a:gd name="connsiteX166" fmla="*/ 1297964 w 1578153"/>
              <a:gd name="connsiteY166" fmla="*/ 513832 h 1719491"/>
              <a:gd name="connsiteX167" fmla="*/ 1282843 w 1578153"/>
              <a:gd name="connsiteY167" fmla="*/ 566443 h 1719491"/>
              <a:gd name="connsiteX168" fmla="*/ 1284175 w 1578153"/>
              <a:gd name="connsiteY168" fmla="*/ 580112 h 1719491"/>
              <a:gd name="connsiteX169" fmla="*/ 1369597 w 1578153"/>
              <a:gd name="connsiteY169" fmla="*/ 587318 h 1719491"/>
              <a:gd name="connsiteX170" fmla="*/ 1302788 w 1578153"/>
              <a:gd name="connsiteY170" fmla="*/ 582340 h 1719491"/>
              <a:gd name="connsiteX171" fmla="*/ 1299176 w 1578153"/>
              <a:gd name="connsiteY171" fmla="*/ 577670 h 1719491"/>
              <a:gd name="connsiteX172" fmla="*/ 1319266 w 1578153"/>
              <a:gd name="connsiteY172" fmla="*/ 504970 h 1719491"/>
              <a:gd name="connsiteX173" fmla="*/ 1318592 w 1578153"/>
              <a:gd name="connsiteY173" fmla="*/ 504603 h 1719491"/>
              <a:gd name="connsiteX174" fmla="*/ 1369324 w 1578153"/>
              <a:gd name="connsiteY174" fmla="*/ 480406 h 1719491"/>
              <a:gd name="connsiteX175" fmla="*/ 1352419 w 1578153"/>
              <a:gd name="connsiteY175" fmla="*/ 535279 h 1719491"/>
              <a:gd name="connsiteX176" fmla="*/ 1353247 w 1578153"/>
              <a:gd name="connsiteY176" fmla="*/ 552082 h 1719491"/>
              <a:gd name="connsiteX177" fmla="*/ 1369597 w 1578153"/>
              <a:gd name="connsiteY177" fmla="*/ 587318 h 1719491"/>
              <a:gd name="connsiteX178" fmla="*/ 1391898 w 1578153"/>
              <a:gd name="connsiteY178" fmla="*/ 587898 h 1719491"/>
              <a:gd name="connsiteX179" fmla="*/ 1368350 w 1578153"/>
              <a:gd name="connsiteY179" fmla="*/ 549734 h 1719491"/>
              <a:gd name="connsiteX180" fmla="*/ 1394715 w 1578153"/>
              <a:gd name="connsiteY180" fmla="*/ 468710 h 1719491"/>
              <a:gd name="connsiteX181" fmla="*/ 1393452 w 1578153"/>
              <a:gd name="connsiteY181" fmla="*/ 467719 h 1719491"/>
              <a:gd name="connsiteX182" fmla="*/ 1477225 w 1578153"/>
              <a:gd name="connsiteY182" fmla="*/ 418934 h 1719491"/>
              <a:gd name="connsiteX183" fmla="*/ 1454036 w 1578153"/>
              <a:gd name="connsiteY183" fmla="*/ 502426 h 1719491"/>
              <a:gd name="connsiteX184" fmla="*/ 1468124 w 1578153"/>
              <a:gd name="connsiteY184" fmla="*/ 585858 h 1719491"/>
              <a:gd name="connsiteX185" fmla="*/ 1391898 w 1578153"/>
              <a:gd name="connsiteY185" fmla="*/ 587898 h 1719491"/>
              <a:gd name="connsiteX186" fmla="*/ 1129563 w 1578153"/>
              <a:gd name="connsiteY186" fmla="*/ 616090 h 1719491"/>
              <a:gd name="connsiteX187" fmla="*/ 1136402 w 1578153"/>
              <a:gd name="connsiteY187" fmla="*/ 577380 h 1719491"/>
              <a:gd name="connsiteX188" fmla="*/ 1154767 w 1578153"/>
              <a:gd name="connsiteY188" fmla="*/ 601533 h 1719491"/>
              <a:gd name="connsiteX189" fmla="*/ 1129563 w 1578153"/>
              <a:gd name="connsiteY189" fmla="*/ 616090 h 1719491"/>
              <a:gd name="connsiteX190" fmla="*/ 1113947 w 1578153"/>
              <a:gd name="connsiteY190" fmla="*/ 616919 h 1719491"/>
              <a:gd name="connsiteX191" fmla="*/ 1089409 w 1578153"/>
              <a:gd name="connsiteY191" fmla="*/ 578592 h 1719491"/>
              <a:gd name="connsiteX192" fmla="*/ 1121947 w 1578153"/>
              <a:gd name="connsiteY192" fmla="*/ 571608 h 1719491"/>
              <a:gd name="connsiteX193" fmla="*/ 1113947 w 1578153"/>
              <a:gd name="connsiteY193" fmla="*/ 616919 h 1719491"/>
              <a:gd name="connsiteX194" fmla="*/ 1190447 w 1578153"/>
              <a:gd name="connsiteY194" fmla="*/ 618216 h 1719491"/>
              <a:gd name="connsiteX195" fmla="*/ 1147714 w 1578153"/>
              <a:gd name="connsiteY195" fmla="*/ 566904 h 1719491"/>
              <a:gd name="connsiteX196" fmla="*/ 1206054 w 1578153"/>
              <a:gd name="connsiteY196" fmla="*/ 581913 h 1719491"/>
              <a:gd name="connsiteX197" fmla="*/ 1207539 w 1578153"/>
              <a:gd name="connsiteY197" fmla="*/ 583211 h 1719491"/>
              <a:gd name="connsiteX198" fmla="*/ 1208043 w 1578153"/>
              <a:gd name="connsiteY198" fmla="*/ 582323 h 1719491"/>
              <a:gd name="connsiteX199" fmla="*/ 1209529 w 1578153"/>
              <a:gd name="connsiteY199" fmla="*/ 582622 h 1719491"/>
              <a:gd name="connsiteX200" fmla="*/ 1190447 w 1578153"/>
              <a:gd name="connsiteY200" fmla="*/ 618216 h 1719491"/>
              <a:gd name="connsiteX201" fmla="*/ 1230002 w 1578153"/>
              <a:gd name="connsiteY201" fmla="*/ 653956 h 1719491"/>
              <a:gd name="connsiteX202" fmla="*/ 1203936 w 1578153"/>
              <a:gd name="connsiteY202" fmla="*/ 631373 h 1719491"/>
              <a:gd name="connsiteX203" fmla="*/ 1227083 w 1578153"/>
              <a:gd name="connsiteY203" fmla="*/ 586216 h 1719491"/>
              <a:gd name="connsiteX204" fmla="*/ 1253482 w 1578153"/>
              <a:gd name="connsiteY204" fmla="*/ 590963 h 1719491"/>
              <a:gd name="connsiteX205" fmla="*/ 1230002 w 1578153"/>
              <a:gd name="connsiteY205" fmla="*/ 652504 h 1719491"/>
              <a:gd name="connsiteX206" fmla="*/ 1230002 w 1578153"/>
              <a:gd name="connsiteY206" fmla="*/ 653956 h 1719491"/>
              <a:gd name="connsiteX207" fmla="*/ 1121810 w 1578153"/>
              <a:gd name="connsiteY207" fmla="*/ 670144 h 1719491"/>
              <a:gd name="connsiteX208" fmla="*/ 1125618 w 1578153"/>
              <a:gd name="connsiteY208" fmla="*/ 643087 h 1719491"/>
              <a:gd name="connsiteX209" fmla="*/ 1165285 w 1578153"/>
              <a:gd name="connsiteY209" fmla="*/ 613683 h 1719491"/>
              <a:gd name="connsiteX210" fmla="*/ 1184649 w 1578153"/>
              <a:gd name="connsiteY210" fmla="*/ 634131 h 1719491"/>
              <a:gd name="connsiteX211" fmla="*/ 1121810 w 1578153"/>
              <a:gd name="connsiteY211" fmla="*/ 670144 h 1719491"/>
              <a:gd name="connsiteX212" fmla="*/ 1104837 w 1578153"/>
              <a:gd name="connsiteY212" fmla="*/ 684146 h 1719491"/>
              <a:gd name="connsiteX213" fmla="*/ 1044816 w 1578153"/>
              <a:gd name="connsiteY213" fmla="*/ 586046 h 1719491"/>
              <a:gd name="connsiteX214" fmla="*/ 1059544 w 1578153"/>
              <a:gd name="connsiteY214" fmla="*/ 583868 h 1719491"/>
              <a:gd name="connsiteX215" fmla="*/ 1105853 w 1578153"/>
              <a:gd name="connsiteY215" fmla="*/ 658003 h 1719491"/>
              <a:gd name="connsiteX216" fmla="*/ 1108116 w 1578153"/>
              <a:gd name="connsiteY216" fmla="*/ 657943 h 1719491"/>
              <a:gd name="connsiteX217" fmla="*/ 1104837 w 1578153"/>
              <a:gd name="connsiteY217" fmla="*/ 684146 h 1719491"/>
              <a:gd name="connsiteX218" fmla="*/ 1279539 w 1578153"/>
              <a:gd name="connsiteY218" fmla="*/ 688790 h 1719491"/>
              <a:gd name="connsiteX219" fmla="*/ 1245661 w 1578153"/>
              <a:gd name="connsiteY219" fmla="*/ 665969 h 1719491"/>
              <a:gd name="connsiteX220" fmla="*/ 1271283 w 1578153"/>
              <a:gd name="connsiteY220" fmla="*/ 593696 h 1719491"/>
              <a:gd name="connsiteX221" fmla="*/ 1297716 w 1578153"/>
              <a:gd name="connsiteY221" fmla="*/ 597119 h 1719491"/>
              <a:gd name="connsiteX222" fmla="*/ 1298126 w 1578153"/>
              <a:gd name="connsiteY222" fmla="*/ 597350 h 1719491"/>
              <a:gd name="connsiteX223" fmla="*/ 1298195 w 1578153"/>
              <a:gd name="connsiteY223" fmla="*/ 597170 h 1719491"/>
              <a:gd name="connsiteX224" fmla="*/ 1306058 w 1578153"/>
              <a:gd name="connsiteY224" fmla="*/ 598058 h 1719491"/>
              <a:gd name="connsiteX225" fmla="*/ 1278250 w 1578153"/>
              <a:gd name="connsiteY225" fmla="*/ 666498 h 1719491"/>
              <a:gd name="connsiteX226" fmla="*/ 1279539 w 1578153"/>
              <a:gd name="connsiteY226" fmla="*/ 688790 h 1719491"/>
              <a:gd name="connsiteX227" fmla="*/ 1578153 w 1578153"/>
              <a:gd name="connsiteY227" fmla="*/ 717330 h 1719491"/>
              <a:gd name="connsiteX228" fmla="*/ 1578153 w 1578153"/>
              <a:gd name="connsiteY228" fmla="*/ 630034 h 1719491"/>
              <a:gd name="connsiteX229" fmla="*/ 1571860 w 1578153"/>
              <a:gd name="connsiteY229" fmla="*/ 647274 h 1719491"/>
              <a:gd name="connsiteX230" fmla="*/ 1573857 w 1578153"/>
              <a:gd name="connsiteY230" fmla="*/ 708197 h 1719491"/>
              <a:gd name="connsiteX231" fmla="*/ 1342455 w 1578153"/>
              <a:gd name="connsiteY231" fmla="*/ 722387 h 1719491"/>
              <a:gd name="connsiteX232" fmla="*/ 1297537 w 1578153"/>
              <a:gd name="connsiteY232" fmla="*/ 699437 h 1719491"/>
              <a:gd name="connsiteX233" fmla="*/ 1325174 w 1578153"/>
              <a:gd name="connsiteY233" fmla="*/ 599860 h 1719491"/>
              <a:gd name="connsiteX234" fmla="*/ 1373968 w 1578153"/>
              <a:gd name="connsiteY234" fmla="*/ 602720 h 1719491"/>
              <a:gd name="connsiteX235" fmla="*/ 1338254 w 1578153"/>
              <a:gd name="connsiteY235" fmla="*/ 688253 h 1719491"/>
              <a:gd name="connsiteX236" fmla="*/ 1342455 w 1578153"/>
              <a:gd name="connsiteY236" fmla="*/ 722387 h 1719491"/>
              <a:gd name="connsiteX237" fmla="*/ 1412056 w 1578153"/>
              <a:gd name="connsiteY237" fmla="*/ 749597 h 1719491"/>
              <a:gd name="connsiteX238" fmla="*/ 1361930 w 1578153"/>
              <a:gd name="connsiteY238" fmla="*/ 730908 h 1719491"/>
              <a:gd name="connsiteX239" fmla="*/ 1393699 w 1578153"/>
              <a:gd name="connsiteY239" fmla="*/ 603164 h 1719491"/>
              <a:gd name="connsiteX240" fmla="*/ 1447027 w 1578153"/>
              <a:gd name="connsiteY240" fmla="*/ 602310 h 1719491"/>
              <a:gd name="connsiteX241" fmla="*/ 1403296 w 1578153"/>
              <a:gd name="connsiteY241" fmla="*/ 702161 h 1719491"/>
              <a:gd name="connsiteX242" fmla="*/ 1412056 w 1578153"/>
              <a:gd name="connsiteY242" fmla="*/ 749597 h 1719491"/>
              <a:gd name="connsiteX243" fmla="*/ 1113768 w 1578153"/>
              <a:gd name="connsiteY243" fmla="*/ 753004 h 1719491"/>
              <a:gd name="connsiteX244" fmla="*/ 1117798 w 1578153"/>
              <a:gd name="connsiteY244" fmla="*/ 706063 h 1719491"/>
              <a:gd name="connsiteX245" fmla="*/ 1198651 w 1578153"/>
              <a:gd name="connsiteY245" fmla="*/ 647382 h 1719491"/>
              <a:gd name="connsiteX246" fmla="*/ 1222933 w 1578153"/>
              <a:gd name="connsiteY246" fmla="*/ 667762 h 1719491"/>
              <a:gd name="connsiteX247" fmla="*/ 1113768 w 1578153"/>
              <a:gd name="connsiteY247" fmla="*/ 753004 h 1719491"/>
              <a:gd name="connsiteX248" fmla="*/ 1096837 w 1578153"/>
              <a:gd name="connsiteY248" fmla="*/ 777977 h 1719491"/>
              <a:gd name="connsiteX249" fmla="*/ 976607 w 1578153"/>
              <a:gd name="connsiteY249" fmla="*/ 592927 h 1719491"/>
              <a:gd name="connsiteX250" fmla="*/ 1001230 w 1578153"/>
              <a:gd name="connsiteY250" fmla="*/ 591134 h 1719491"/>
              <a:gd name="connsiteX251" fmla="*/ 1001350 w 1578153"/>
              <a:gd name="connsiteY251" fmla="*/ 591979 h 1719491"/>
              <a:gd name="connsiteX252" fmla="*/ 1098374 w 1578153"/>
              <a:gd name="connsiteY252" fmla="*/ 726203 h 1719491"/>
              <a:gd name="connsiteX253" fmla="*/ 1100449 w 1578153"/>
              <a:gd name="connsiteY253" fmla="*/ 725922 h 1719491"/>
              <a:gd name="connsiteX254" fmla="*/ 1096837 w 1578153"/>
              <a:gd name="connsiteY254" fmla="*/ 777977 h 1719491"/>
              <a:gd name="connsiteX255" fmla="*/ 1111224 w 1578153"/>
              <a:gd name="connsiteY255" fmla="*/ 903219 h 1719491"/>
              <a:gd name="connsiteX256" fmla="*/ 1111292 w 1578153"/>
              <a:gd name="connsiteY256" fmla="*/ 798801 h 1719491"/>
              <a:gd name="connsiteX257" fmla="*/ 1244030 w 1578153"/>
              <a:gd name="connsiteY257" fmla="*/ 683608 h 1719491"/>
              <a:gd name="connsiteX258" fmla="*/ 1270079 w 1578153"/>
              <a:gd name="connsiteY258" fmla="*/ 700812 h 1719491"/>
              <a:gd name="connsiteX259" fmla="*/ 1111224 w 1578153"/>
              <a:gd name="connsiteY259" fmla="*/ 903219 h 1719491"/>
              <a:gd name="connsiteX260" fmla="*/ 1096393 w 1578153"/>
              <a:gd name="connsiteY260" fmla="*/ 912662 h 1719491"/>
              <a:gd name="connsiteX261" fmla="*/ 875578 w 1578153"/>
              <a:gd name="connsiteY261" fmla="*/ 593226 h 1719491"/>
              <a:gd name="connsiteX262" fmla="*/ 893388 w 1578153"/>
              <a:gd name="connsiteY262" fmla="*/ 593883 h 1719491"/>
              <a:gd name="connsiteX263" fmla="*/ 893422 w 1578153"/>
              <a:gd name="connsiteY263" fmla="*/ 594712 h 1719491"/>
              <a:gd name="connsiteX264" fmla="*/ 897461 w 1578153"/>
              <a:gd name="connsiteY264" fmla="*/ 594037 h 1719491"/>
              <a:gd name="connsiteX265" fmla="*/ 937640 w 1578153"/>
              <a:gd name="connsiteY265" fmla="*/ 594387 h 1719491"/>
              <a:gd name="connsiteX266" fmla="*/ 937375 w 1578153"/>
              <a:gd name="connsiteY266" fmla="*/ 597008 h 1719491"/>
              <a:gd name="connsiteX267" fmla="*/ 1095010 w 1578153"/>
              <a:gd name="connsiteY267" fmla="*/ 833730 h 1719491"/>
              <a:gd name="connsiteX268" fmla="*/ 1095061 w 1578153"/>
              <a:gd name="connsiteY268" fmla="*/ 833721 h 1719491"/>
              <a:gd name="connsiteX269" fmla="*/ 1096393 w 1578153"/>
              <a:gd name="connsiteY269" fmla="*/ 912662 h 1719491"/>
              <a:gd name="connsiteX270" fmla="*/ 1129392 w 1578153"/>
              <a:gd name="connsiteY270" fmla="*/ 1069409 h 1719491"/>
              <a:gd name="connsiteX271" fmla="*/ 1113401 w 1578153"/>
              <a:gd name="connsiteY271" fmla="*/ 941332 h 1719491"/>
              <a:gd name="connsiteX272" fmla="*/ 1289725 w 1578153"/>
              <a:gd name="connsiteY272" fmla="*/ 712705 h 1719491"/>
              <a:gd name="connsiteX273" fmla="*/ 1289742 w 1578153"/>
              <a:gd name="connsiteY273" fmla="*/ 712517 h 1719491"/>
              <a:gd name="connsiteX274" fmla="*/ 1354246 w 1578153"/>
              <a:gd name="connsiteY274" fmla="*/ 744184 h 1719491"/>
              <a:gd name="connsiteX275" fmla="*/ 1129392 w 1578153"/>
              <a:gd name="connsiteY275" fmla="*/ 1069409 h 1719491"/>
              <a:gd name="connsiteX276" fmla="*/ 1121742 w 1578153"/>
              <a:gd name="connsiteY276" fmla="*/ 1108359 h 1719491"/>
              <a:gd name="connsiteX277" fmla="*/ 716799 w 1578153"/>
              <a:gd name="connsiteY277" fmla="*/ 568364 h 1719491"/>
              <a:gd name="connsiteX278" fmla="*/ 835749 w 1578153"/>
              <a:gd name="connsiteY278" fmla="*/ 589956 h 1719491"/>
              <a:gd name="connsiteX279" fmla="*/ 835237 w 1578153"/>
              <a:gd name="connsiteY279" fmla="*/ 591664 h 1719491"/>
              <a:gd name="connsiteX280" fmla="*/ 1096718 w 1578153"/>
              <a:gd name="connsiteY280" fmla="*/ 955463 h 1719491"/>
              <a:gd name="connsiteX281" fmla="*/ 1099108 w 1578153"/>
              <a:gd name="connsiteY281" fmla="*/ 954600 h 1719491"/>
              <a:gd name="connsiteX282" fmla="*/ 1119582 w 1578153"/>
              <a:gd name="connsiteY282" fmla="*/ 1097968 h 1719491"/>
              <a:gd name="connsiteX283" fmla="*/ 1119121 w 1578153"/>
              <a:gd name="connsiteY283" fmla="*/ 1099334 h 1719491"/>
              <a:gd name="connsiteX284" fmla="*/ 1119915 w 1578153"/>
              <a:gd name="connsiteY284" fmla="*/ 1099591 h 1719491"/>
              <a:gd name="connsiteX285" fmla="*/ 1121742 w 1578153"/>
              <a:gd name="connsiteY285" fmla="*/ 1108359 h 1719491"/>
              <a:gd name="connsiteX286" fmla="*/ 1107902 w 1578153"/>
              <a:gd name="connsiteY286" fmla="*/ 1114771 h 1719491"/>
              <a:gd name="connsiteX287" fmla="*/ 576027 w 1578153"/>
              <a:gd name="connsiteY287" fmla="*/ 518887 h 1719491"/>
              <a:gd name="connsiteX288" fmla="*/ 630677 w 1578153"/>
              <a:gd name="connsiteY288" fmla="*/ 541256 h 1719491"/>
              <a:gd name="connsiteX289" fmla="*/ 630601 w 1578153"/>
              <a:gd name="connsiteY289" fmla="*/ 541435 h 1719491"/>
              <a:gd name="connsiteX290" fmla="*/ 1107902 w 1578153"/>
              <a:gd name="connsiteY290" fmla="*/ 1114771 h 1719491"/>
              <a:gd name="connsiteX291" fmla="*/ 1164414 w 1578153"/>
              <a:gd name="connsiteY291" fmla="*/ 1207108 h 1719491"/>
              <a:gd name="connsiteX292" fmla="*/ 1135369 w 1578153"/>
              <a:gd name="connsiteY292" fmla="*/ 1099172 h 1719491"/>
              <a:gd name="connsiteX293" fmla="*/ 1369887 w 1578153"/>
              <a:gd name="connsiteY293" fmla="*/ 751800 h 1719491"/>
              <a:gd name="connsiteX294" fmla="*/ 1368803 w 1578153"/>
              <a:gd name="connsiteY294" fmla="*/ 750118 h 1719491"/>
              <a:gd name="connsiteX295" fmla="*/ 1426271 w 1578153"/>
              <a:gd name="connsiteY295" fmla="*/ 769986 h 1719491"/>
              <a:gd name="connsiteX296" fmla="*/ 1165004 w 1578153"/>
              <a:gd name="connsiteY296" fmla="*/ 1203608 h 1719491"/>
              <a:gd name="connsiteX297" fmla="*/ 1578153 w 1578153"/>
              <a:gd name="connsiteY297" fmla="*/ 1719491 h 1719491"/>
              <a:gd name="connsiteX298" fmla="*/ 1578153 w 1578153"/>
              <a:gd name="connsiteY298" fmla="*/ 1702063 h 1719491"/>
              <a:gd name="connsiteX299" fmla="*/ 1488431 w 1578153"/>
              <a:gd name="connsiteY299" fmla="*/ 1644055 h 1719491"/>
              <a:gd name="connsiteX300" fmla="*/ 1296777 w 1578153"/>
              <a:gd name="connsiteY300" fmla="*/ 1456534 h 1719491"/>
              <a:gd name="connsiteX301" fmla="*/ 1203578 w 1578153"/>
              <a:gd name="connsiteY301" fmla="*/ 1306626 h 1719491"/>
              <a:gd name="connsiteX302" fmla="*/ 1172987 w 1578153"/>
              <a:gd name="connsiteY302" fmla="*/ 1232124 h 1719491"/>
              <a:gd name="connsiteX303" fmla="*/ 1169401 w 1578153"/>
              <a:gd name="connsiteY303" fmla="*/ 1221716 h 1719491"/>
              <a:gd name="connsiteX304" fmla="*/ 1178639 w 1578153"/>
              <a:gd name="connsiteY304" fmla="*/ 1209499 h 1719491"/>
              <a:gd name="connsiteX305" fmla="*/ 1508731 w 1578153"/>
              <a:gd name="connsiteY305" fmla="*/ 876217 h 1719491"/>
              <a:gd name="connsiteX306" fmla="*/ 1578153 w 1578153"/>
              <a:gd name="connsiteY306" fmla="*/ 837073 h 1719491"/>
              <a:gd name="connsiteX307" fmla="*/ 1578153 w 1578153"/>
              <a:gd name="connsiteY307" fmla="*/ 821087 h 1719491"/>
              <a:gd name="connsiteX308" fmla="*/ 1546621 w 1578153"/>
              <a:gd name="connsiteY308" fmla="*/ 834741 h 1719491"/>
              <a:gd name="connsiteX309" fmla="*/ 1186562 w 1578153"/>
              <a:gd name="connsiteY309" fmla="*/ 1174459 h 1719491"/>
              <a:gd name="connsiteX310" fmla="*/ 1440598 w 1578153"/>
              <a:gd name="connsiteY310" fmla="*/ 777576 h 1719491"/>
              <a:gd name="connsiteX311" fmla="*/ 1436525 w 1578153"/>
              <a:gd name="connsiteY311" fmla="*/ 772974 h 1719491"/>
              <a:gd name="connsiteX312" fmla="*/ 1533259 w 1578153"/>
              <a:gd name="connsiteY312" fmla="*/ 792995 h 1719491"/>
              <a:gd name="connsiteX313" fmla="*/ 1556003 w 1578153"/>
              <a:gd name="connsiteY313" fmla="*/ 798778 h 1719491"/>
              <a:gd name="connsiteX314" fmla="*/ 1578153 w 1578153"/>
              <a:gd name="connsiteY314" fmla="*/ 802961 h 1719491"/>
              <a:gd name="connsiteX315" fmla="*/ 1578153 w 1578153"/>
              <a:gd name="connsiteY315" fmla="*/ 787710 h 1719491"/>
              <a:gd name="connsiteX316" fmla="*/ 1562480 w 1578153"/>
              <a:gd name="connsiteY316" fmla="*/ 784582 h 1719491"/>
              <a:gd name="connsiteX317" fmla="*/ 1537025 w 1578153"/>
              <a:gd name="connsiteY317" fmla="*/ 778156 h 1719491"/>
              <a:gd name="connsiteX318" fmla="*/ 1535462 w 1578153"/>
              <a:gd name="connsiteY318" fmla="*/ 777841 h 1719491"/>
              <a:gd name="connsiteX319" fmla="*/ 1432991 w 1578153"/>
              <a:gd name="connsiteY319" fmla="*/ 756112 h 1719491"/>
              <a:gd name="connsiteX320" fmla="*/ 1468320 w 1578153"/>
              <a:gd name="connsiteY320" fmla="*/ 601141 h 1719491"/>
              <a:gd name="connsiteX321" fmla="*/ 1545201 w 1578153"/>
              <a:gd name="connsiteY321" fmla="*/ 592776 h 1719491"/>
              <a:gd name="connsiteX322" fmla="*/ 1578153 w 1578153"/>
              <a:gd name="connsiteY322" fmla="*/ 586609 h 1719491"/>
              <a:gd name="connsiteX323" fmla="*/ 1578153 w 1578153"/>
              <a:gd name="connsiteY323" fmla="*/ 571370 h 1719491"/>
              <a:gd name="connsiteX324" fmla="*/ 1574933 w 1578153"/>
              <a:gd name="connsiteY324" fmla="*/ 572073 h 1719491"/>
              <a:gd name="connsiteX325" fmla="*/ 1484115 w 1578153"/>
              <a:gd name="connsiteY325" fmla="*/ 584620 h 1719491"/>
              <a:gd name="connsiteX326" fmla="*/ 1505648 w 1578153"/>
              <a:gd name="connsiteY326" fmla="*/ 401440 h 1719491"/>
              <a:gd name="connsiteX327" fmla="*/ 1504982 w 1578153"/>
              <a:gd name="connsiteY327" fmla="*/ 400979 h 1719491"/>
              <a:gd name="connsiteX328" fmla="*/ 1515697 w 1578153"/>
              <a:gd name="connsiteY328" fmla="*/ 393670 h 1719491"/>
              <a:gd name="connsiteX329" fmla="*/ 1517319 w 1578153"/>
              <a:gd name="connsiteY329" fmla="*/ 393721 h 1719491"/>
              <a:gd name="connsiteX330" fmla="*/ 1517336 w 1578153"/>
              <a:gd name="connsiteY330" fmla="*/ 392552 h 1719491"/>
              <a:gd name="connsiteX331" fmla="*/ 1578153 w 1578153"/>
              <a:gd name="connsiteY331" fmla="*/ 347288 h 1719491"/>
              <a:gd name="connsiteX332" fmla="*/ 1578153 w 1578153"/>
              <a:gd name="connsiteY332" fmla="*/ 329313 h 1719491"/>
              <a:gd name="connsiteX333" fmla="*/ 1511394 w 1578153"/>
              <a:gd name="connsiteY333" fmla="*/ 378208 h 1719491"/>
              <a:gd name="connsiteX334" fmla="*/ 1243911 w 1578153"/>
              <a:gd name="connsiteY334" fmla="*/ 152552 h 1719491"/>
              <a:gd name="connsiteX335" fmla="*/ 1265358 w 1578153"/>
              <a:gd name="connsiteY335" fmla="*/ 79510 h 1719491"/>
              <a:gd name="connsiteX336" fmla="*/ 1417759 w 1578153"/>
              <a:gd name="connsiteY336" fmla="*/ 293649 h 1719491"/>
              <a:gd name="connsiteX337" fmla="*/ 1556175 w 1578153"/>
              <a:gd name="connsiteY337" fmla="*/ 324329 h 1719491"/>
              <a:gd name="connsiteX338" fmla="*/ 1578153 w 1578153"/>
              <a:gd name="connsiteY338" fmla="*/ 321977 h 1719491"/>
              <a:gd name="connsiteX339" fmla="*/ 1578153 w 1578153"/>
              <a:gd name="connsiteY339" fmla="*/ 305919 h 1719491"/>
              <a:gd name="connsiteX340" fmla="*/ 1555867 w 1578153"/>
              <a:gd name="connsiteY340" fmla="*/ 308773 h 1719491"/>
              <a:gd name="connsiteX341" fmla="*/ 1424914 w 1578153"/>
              <a:gd name="connsiteY341" fmla="*/ 280133 h 1719491"/>
              <a:gd name="connsiteX342" fmla="*/ 1273554 w 1578153"/>
              <a:gd name="connsiteY342" fmla="*/ 52061 h 1719491"/>
              <a:gd name="connsiteX343" fmla="*/ 1284134 w 1578153"/>
              <a:gd name="connsiteY343" fmla="*/ 17024 h 1719491"/>
              <a:gd name="connsiteX344" fmla="*/ 1289334 w 1578153"/>
              <a:gd name="connsiteY344" fmla="*/ 0 h 1719491"/>
              <a:gd name="connsiteX345" fmla="*/ 1273349 w 1578153"/>
              <a:gd name="connsiteY345" fmla="*/ 0 h 1719491"/>
              <a:gd name="connsiteX346" fmla="*/ 1271843 w 1578153"/>
              <a:gd name="connsiteY346" fmla="*/ 4919 h 1719491"/>
              <a:gd name="connsiteX347" fmla="*/ 1262737 w 1578153"/>
              <a:gd name="connsiteY347" fmla="*/ 34968 h 1719491"/>
              <a:gd name="connsiteX348" fmla="*/ 993517 w 1578153"/>
              <a:gd name="connsiteY348" fmla="*/ 12146 h 1719491"/>
              <a:gd name="connsiteX349" fmla="*/ 983269 w 1578153"/>
              <a:gd name="connsiteY349" fmla="*/ 0 h 1719491"/>
              <a:gd name="connsiteX350" fmla="*/ 962419 w 1578153"/>
              <a:gd name="connsiteY350" fmla="*/ 0 h 1719491"/>
              <a:gd name="connsiteX351" fmla="*/ 990414 w 1578153"/>
              <a:gd name="connsiteY351" fmla="*/ 29333 h 1719491"/>
              <a:gd name="connsiteX352" fmla="*/ 1256794 w 1578153"/>
              <a:gd name="connsiteY352" fmla="*/ 54733 h 1719491"/>
              <a:gd name="connsiteX353" fmla="*/ 1238933 w 1578153"/>
              <a:gd name="connsiteY353" fmla="*/ 115011 h 1719491"/>
              <a:gd name="connsiteX354" fmla="*/ 964859 w 1578153"/>
              <a:gd name="connsiteY354" fmla="*/ 104449 h 1719491"/>
              <a:gd name="connsiteX355" fmla="*/ 949792 w 1578153"/>
              <a:gd name="connsiteY355" fmla="*/ 0 h 1719491"/>
              <a:gd name="connsiteX356" fmla="*/ 934620 w 1578153"/>
              <a:gd name="connsiteY356" fmla="*/ 0 h 1719491"/>
              <a:gd name="connsiteX357" fmla="*/ 940637 w 1578153"/>
              <a:gd name="connsiteY357" fmla="*/ 53692 h 1719491"/>
              <a:gd name="connsiteX358" fmla="*/ 794357 w 1578153"/>
              <a:gd name="connsiteY358" fmla="*/ 178942 h 1719491"/>
              <a:gd name="connsiteX359" fmla="*/ 640727 w 1578153"/>
              <a:gd name="connsiteY359" fmla="*/ 145423 h 1719491"/>
              <a:gd name="connsiteX360" fmla="*/ 582472 w 1578153"/>
              <a:gd name="connsiteY360" fmla="*/ 42794 h 1719491"/>
              <a:gd name="connsiteX361" fmla="*/ 562718 w 1578153"/>
              <a:gd name="connsiteY361" fmla="*/ 0 h 1719491"/>
              <a:gd name="connsiteX362" fmla="*/ 545815 w 1578153"/>
              <a:gd name="connsiteY362" fmla="*/ 0 h 1719491"/>
              <a:gd name="connsiteX363" fmla="*/ 566550 w 1578153"/>
              <a:gd name="connsiteY363" fmla="*/ 45244 h 1719491"/>
              <a:gd name="connsiteX364" fmla="*/ 624231 w 1578153"/>
              <a:gd name="connsiteY364" fmla="*/ 147916 h 1719491"/>
              <a:gd name="connsiteX365" fmla="*/ 626417 w 1578153"/>
              <a:gd name="connsiteY365" fmla="*/ 152936 h 1719491"/>
              <a:gd name="connsiteX366" fmla="*/ 638473 w 1578153"/>
              <a:gd name="connsiteY366" fmla="*/ 379796 h 1719491"/>
              <a:gd name="connsiteX367" fmla="*/ 529188 w 1578153"/>
              <a:gd name="connsiteY367" fmla="*/ 479228 h 1719491"/>
              <a:gd name="connsiteX368" fmla="*/ 100488 w 1578153"/>
              <a:gd name="connsiteY368" fmla="*/ 109078 h 1719491"/>
              <a:gd name="connsiteX369" fmla="*/ 21175 w 1578153"/>
              <a:gd name="connsiteY369" fmla="*/ 0 h 1719491"/>
              <a:gd name="connsiteX370" fmla="*/ 0 w 1578153"/>
              <a:gd name="connsiteY370" fmla="*/ 0 h 1719491"/>
              <a:gd name="connsiteX371" fmla="*/ 21263 w 1578153"/>
              <a:gd name="connsiteY371" fmla="*/ 30713 h 1719491"/>
              <a:gd name="connsiteX372" fmla="*/ 524441 w 1578153"/>
              <a:gd name="connsiteY372" fmla="*/ 494007 h 1719491"/>
              <a:gd name="connsiteX373" fmla="*/ 1159309 w 1578153"/>
              <a:gd name="connsiteY373" fmla="*/ 1238886 h 1719491"/>
              <a:gd name="connsiteX374" fmla="*/ 1189097 w 1578153"/>
              <a:gd name="connsiteY374" fmla="*/ 1311569 h 1719491"/>
              <a:gd name="connsiteX375" fmla="*/ 1191847 w 1578153"/>
              <a:gd name="connsiteY375" fmla="*/ 1319202 h 1719491"/>
              <a:gd name="connsiteX376" fmla="*/ 1192555 w 1578153"/>
              <a:gd name="connsiteY376" fmla="*/ 1318963 h 1719491"/>
              <a:gd name="connsiteX377" fmla="*/ 1285115 w 1578153"/>
              <a:gd name="connsiteY377" fmla="*/ 1466369 h 1719491"/>
              <a:gd name="connsiteX378" fmla="*/ 1576651 w 1578153"/>
              <a:gd name="connsiteY378" fmla="*/ 1718854 h 1719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</a:cxnLst>
            <a:rect l="l" t="t" r="r" b="b"/>
            <a:pathLst>
              <a:path w="1578153" h="1719491">
                <a:moveTo>
                  <a:pt x="1097728" y="256808"/>
                </a:moveTo>
                <a:cubicBezTo>
                  <a:pt x="1065000" y="255745"/>
                  <a:pt x="1028064" y="244236"/>
                  <a:pt x="990831" y="212155"/>
                </a:cubicBezTo>
                <a:cubicBezTo>
                  <a:pt x="982660" y="183152"/>
                  <a:pt x="975429" y="154183"/>
                  <a:pt x="969273" y="125666"/>
                </a:cubicBezTo>
                <a:cubicBezTo>
                  <a:pt x="1076824" y="191698"/>
                  <a:pt x="1194067" y="151399"/>
                  <a:pt x="1233247" y="134477"/>
                </a:cubicBezTo>
                <a:cubicBezTo>
                  <a:pt x="1232188" y="138106"/>
                  <a:pt x="1231104" y="141837"/>
                  <a:pt x="1230037" y="145534"/>
                </a:cubicBezTo>
                <a:lnTo>
                  <a:pt x="1227347" y="145884"/>
                </a:lnTo>
                <a:cubicBezTo>
                  <a:pt x="1227603" y="147839"/>
                  <a:pt x="1227996" y="149657"/>
                  <a:pt x="1228278" y="151596"/>
                </a:cubicBezTo>
                <a:cubicBezTo>
                  <a:pt x="1221781" y="174042"/>
                  <a:pt x="1215036" y="197615"/>
                  <a:pt x="1208188" y="221948"/>
                </a:cubicBezTo>
                <a:cubicBezTo>
                  <a:pt x="1195131" y="231335"/>
                  <a:pt x="1152274" y="258580"/>
                  <a:pt x="1097728" y="256808"/>
                </a:cubicBezTo>
                <a:close/>
                <a:moveTo>
                  <a:pt x="839708" y="344560"/>
                </a:moveTo>
                <a:cubicBezTo>
                  <a:pt x="823847" y="344193"/>
                  <a:pt x="807066" y="340146"/>
                  <a:pt x="789474" y="332419"/>
                </a:cubicBezTo>
                <a:lnTo>
                  <a:pt x="789038" y="333418"/>
                </a:lnTo>
                <a:cubicBezTo>
                  <a:pt x="741977" y="286289"/>
                  <a:pt x="698374" y="233141"/>
                  <a:pt x="658579" y="173529"/>
                </a:cubicBezTo>
                <a:cubicBezTo>
                  <a:pt x="706246" y="198349"/>
                  <a:pt x="753111" y="205307"/>
                  <a:pt x="798242" y="193730"/>
                </a:cubicBezTo>
                <a:cubicBezTo>
                  <a:pt x="874460" y="174178"/>
                  <a:pt x="924372" y="108513"/>
                  <a:pt x="944615" y="76846"/>
                </a:cubicBezTo>
                <a:cubicBezTo>
                  <a:pt x="946673" y="88671"/>
                  <a:pt x="948876" y="100556"/>
                  <a:pt x="951326" y="112595"/>
                </a:cubicBezTo>
                <a:lnTo>
                  <a:pt x="950805" y="113295"/>
                </a:lnTo>
                <a:cubicBezTo>
                  <a:pt x="951061" y="113491"/>
                  <a:pt x="951335" y="113653"/>
                  <a:pt x="951591" y="113850"/>
                </a:cubicBezTo>
                <a:cubicBezTo>
                  <a:pt x="957473" y="142716"/>
                  <a:pt x="964415" y="172018"/>
                  <a:pt x="972381" y="201500"/>
                </a:cubicBezTo>
                <a:lnTo>
                  <a:pt x="972329" y="201491"/>
                </a:lnTo>
                <a:cubicBezTo>
                  <a:pt x="972099" y="202498"/>
                  <a:pt x="948543" y="302383"/>
                  <a:pt x="884423" y="334622"/>
                </a:cubicBezTo>
                <a:cubicBezTo>
                  <a:pt x="870511" y="341615"/>
                  <a:pt x="855569" y="344927"/>
                  <a:pt x="839708" y="344560"/>
                </a:cubicBezTo>
                <a:close/>
                <a:moveTo>
                  <a:pt x="1080979" y="367061"/>
                </a:moveTo>
                <a:cubicBezTo>
                  <a:pt x="1066070" y="365263"/>
                  <a:pt x="1050897" y="358799"/>
                  <a:pt x="1036500" y="345183"/>
                </a:cubicBezTo>
                <a:lnTo>
                  <a:pt x="1035382" y="346370"/>
                </a:lnTo>
                <a:cubicBezTo>
                  <a:pt x="1031437" y="336150"/>
                  <a:pt x="1027638" y="325837"/>
                  <a:pt x="1023915" y="315472"/>
                </a:cubicBezTo>
                <a:cubicBezTo>
                  <a:pt x="1024231" y="314003"/>
                  <a:pt x="1024410" y="313090"/>
                  <a:pt x="1024427" y="312979"/>
                </a:cubicBezTo>
                <a:lnTo>
                  <a:pt x="1022916" y="312705"/>
                </a:lnTo>
                <a:cubicBezTo>
                  <a:pt x="1014020" y="287835"/>
                  <a:pt x="1005747" y="262648"/>
                  <a:pt x="998156" y="237359"/>
                </a:cubicBezTo>
                <a:cubicBezTo>
                  <a:pt x="1083202" y="297585"/>
                  <a:pt x="1165593" y="264501"/>
                  <a:pt x="1202118" y="243668"/>
                </a:cubicBezTo>
                <a:cubicBezTo>
                  <a:pt x="1197200" y="261290"/>
                  <a:pt x="1192274" y="279186"/>
                  <a:pt x="1187390" y="297209"/>
                </a:cubicBezTo>
                <a:lnTo>
                  <a:pt x="1186937" y="297303"/>
                </a:lnTo>
                <a:cubicBezTo>
                  <a:pt x="1186997" y="297585"/>
                  <a:pt x="1187083" y="297858"/>
                  <a:pt x="1187142" y="298140"/>
                </a:cubicBezTo>
                <a:cubicBezTo>
                  <a:pt x="1184760" y="306900"/>
                  <a:pt x="1182404" y="315677"/>
                  <a:pt x="1180056" y="324488"/>
                </a:cubicBezTo>
                <a:cubicBezTo>
                  <a:pt x="1168076" y="335873"/>
                  <a:pt x="1125709" y="372458"/>
                  <a:pt x="1080979" y="367061"/>
                </a:cubicBezTo>
                <a:close/>
                <a:moveTo>
                  <a:pt x="1097119" y="426396"/>
                </a:moveTo>
                <a:cubicBezTo>
                  <a:pt x="1083646" y="425926"/>
                  <a:pt x="1071650" y="420069"/>
                  <a:pt x="1061396" y="409141"/>
                </a:cubicBezTo>
                <a:cubicBezTo>
                  <a:pt x="1055779" y="396462"/>
                  <a:pt x="1050272" y="383630"/>
                  <a:pt x="1044970" y="370592"/>
                </a:cubicBezTo>
                <a:cubicBezTo>
                  <a:pt x="1093473" y="399040"/>
                  <a:pt x="1145256" y="370754"/>
                  <a:pt x="1173362" y="349760"/>
                </a:cubicBezTo>
                <a:cubicBezTo>
                  <a:pt x="1169059" y="366153"/>
                  <a:pt x="1164850" y="382485"/>
                  <a:pt x="1160760" y="398665"/>
                </a:cubicBezTo>
                <a:cubicBezTo>
                  <a:pt x="1154690" y="404018"/>
                  <a:pt x="1126378" y="427429"/>
                  <a:pt x="1097119" y="426396"/>
                </a:cubicBezTo>
                <a:close/>
                <a:moveTo>
                  <a:pt x="903574" y="430716"/>
                </a:moveTo>
                <a:cubicBezTo>
                  <a:pt x="871958" y="408176"/>
                  <a:pt x="841572" y="383442"/>
                  <a:pt x="812551" y="356334"/>
                </a:cubicBezTo>
                <a:cubicBezTo>
                  <a:pt x="840906" y="363036"/>
                  <a:pt x="867313" y="360355"/>
                  <a:pt x="891330" y="348266"/>
                </a:cubicBezTo>
                <a:cubicBezTo>
                  <a:pt x="941764" y="322874"/>
                  <a:pt x="968496" y="262955"/>
                  <a:pt x="980056" y="229128"/>
                </a:cubicBezTo>
                <a:cubicBezTo>
                  <a:pt x="988517" y="258268"/>
                  <a:pt x="997943" y="287305"/>
                  <a:pt x="1008137" y="315967"/>
                </a:cubicBezTo>
                <a:cubicBezTo>
                  <a:pt x="1002297" y="340778"/>
                  <a:pt x="974592" y="437871"/>
                  <a:pt x="903574" y="430716"/>
                </a:cubicBezTo>
                <a:close/>
                <a:moveTo>
                  <a:pt x="1378604" y="458404"/>
                </a:moveTo>
                <a:lnTo>
                  <a:pt x="1378681" y="457551"/>
                </a:lnTo>
                <a:cubicBezTo>
                  <a:pt x="1372807" y="457021"/>
                  <a:pt x="1235731" y="442882"/>
                  <a:pt x="1202963" y="298148"/>
                </a:cubicBezTo>
                <a:cubicBezTo>
                  <a:pt x="1209127" y="275463"/>
                  <a:pt x="1215343" y="253000"/>
                  <a:pt x="1221507" y="231058"/>
                </a:cubicBezTo>
                <a:cubicBezTo>
                  <a:pt x="1221610" y="230981"/>
                  <a:pt x="1221755" y="230870"/>
                  <a:pt x="1221781" y="230853"/>
                </a:cubicBezTo>
                <a:lnTo>
                  <a:pt x="1221627" y="230648"/>
                </a:lnTo>
                <a:cubicBezTo>
                  <a:pt x="1226049" y="214870"/>
                  <a:pt x="1230446" y="199365"/>
                  <a:pt x="1234775" y="184279"/>
                </a:cubicBezTo>
                <a:cubicBezTo>
                  <a:pt x="1276414" y="347642"/>
                  <a:pt x="1430130" y="383655"/>
                  <a:pt x="1491646" y="391527"/>
                </a:cubicBezTo>
                <a:cubicBezTo>
                  <a:pt x="1456803" y="414511"/>
                  <a:pt x="1418963" y="437145"/>
                  <a:pt x="1378604" y="458404"/>
                </a:cubicBezTo>
                <a:close/>
                <a:moveTo>
                  <a:pt x="966293" y="471459"/>
                </a:moveTo>
                <a:cubicBezTo>
                  <a:pt x="952299" y="463220"/>
                  <a:pt x="938477" y="454656"/>
                  <a:pt x="924918" y="445606"/>
                </a:cubicBezTo>
                <a:cubicBezTo>
                  <a:pt x="978212" y="436778"/>
                  <a:pt x="1005422" y="376611"/>
                  <a:pt x="1017102" y="340394"/>
                </a:cubicBezTo>
                <a:cubicBezTo>
                  <a:pt x="1022745" y="355412"/>
                  <a:pt x="1028585" y="370234"/>
                  <a:pt x="1034639" y="384876"/>
                </a:cubicBezTo>
                <a:cubicBezTo>
                  <a:pt x="1034724" y="391083"/>
                  <a:pt x="1034630" y="438246"/>
                  <a:pt x="1009887" y="460479"/>
                </a:cubicBezTo>
                <a:cubicBezTo>
                  <a:pt x="998814" y="470409"/>
                  <a:pt x="984573" y="473943"/>
                  <a:pt x="966327" y="471262"/>
                </a:cubicBezTo>
                <a:close/>
                <a:moveTo>
                  <a:pt x="1111761" y="481636"/>
                </a:moveTo>
                <a:cubicBezTo>
                  <a:pt x="1105520" y="482165"/>
                  <a:pt x="1099783" y="479638"/>
                  <a:pt x="1094208" y="473901"/>
                </a:cubicBezTo>
                <a:lnTo>
                  <a:pt x="1093012" y="475053"/>
                </a:lnTo>
                <a:cubicBezTo>
                  <a:pt x="1086481" y="462468"/>
                  <a:pt x="1080077" y="449593"/>
                  <a:pt x="1073853" y="436411"/>
                </a:cubicBezTo>
                <a:cubicBezTo>
                  <a:pt x="1081017" y="439493"/>
                  <a:pt x="1088581" y="441405"/>
                  <a:pt x="1096649" y="441679"/>
                </a:cubicBezTo>
                <a:cubicBezTo>
                  <a:pt x="1119428" y="442456"/>
                  <a:pt x="1140602" y="431698"/>
                  <a:pt x="1154869" y="422221"/>
                </a:cubicBezTo>
                <a:cubicBezTo>
                  <a:pt x="1151898" y="434259"/>
                  <a:pt x="1149021" y="446144"/>
                  <a:pt x="1146229" y="457866"/>
                </a:cubicBezTo>
                <a:lnTo>
                  <a:pt x="1145016" y="458071"/>
                </a:lnTo>
                <a:cubicBezTo>
                  <a:pt x="1145034" y="458148"/>
                  <a:pt x="1145051" y="458216"/>
                  <a:pt x="1145068" y="458293"/>
                </a:cubicBezTo>
                <a:lnTo>
                  <a:pt x="1144231" y="457721"/>
                </a:lnTo>
                <a:cubicBezTo>
                  <a:pt x="1139953" y="463971"/>
                  <a:pt x="1125789" y="480432"/>
                  <a:pt x="1111761" y="481636"/>
                </a:cubicBezTo>
                <a:close/>
                <a:moveTo>
                  <a:pt x="1307518" y="492932"/>
                </a:moveTo>
                <a:cubicBezTo>
                  <a:pt x="1292064" y="490575"/>
                  <a:pt x="1193964" y="471518"/>
                  <a:pt x="1183667" y="370772"/>
                </a:cubicBezTo>
                <a:cubicBezTo>
                  <a:pt x="1186972" y="358033"/>
                  <a:pt x="1190344" y="345252"/>
                  <a:pt x="1193742" y="332479"/>
                </a:cubicBezTo>
                <a:cubicBezTo>
                  <a:pt x="1194152" y="332069"/>
                  <a:pt x="1194451" y="331770"/>
                  <a:pt x="1194493" y="331719"/>
                </a:cubicBezTo>
                <a:lnTo>
                  <a:pt x="1194049" y="331301"/>
                </a:lnTo>
                <a:cubicBezTo>
                  <a:pt x="1194417" y="329935"/>
                  <a:pt x="1194775" y="328569"/>
                  <a:pt x="1195142" y="327203"/>
                </a:cubicBezTo>
                <a:cubicBezTo>
                  <a:pt x="1229866" y="428658"/>
                  <a:pt x="1317977" y="460095"/>
                  <a:pt x="1357567" y="469256"/>
                </a:cubicBezTo>
                <a:cubicBezTo>
                  <a:pt x="1341268" y="477444"/>
                  <a:pt x="1324568" y="485333"/>
                  <a:pt x="1307518" y="492932"/>
                </a:cubicBezTo>
                <a:close/>
                <a:moveTo>
                  <a:pt x="1034357" y="507651"/>
                </a:moveTo>
                <a:cubicBezTo>
                  <a:pt x="1020022" y="500940"/>
                  <a:pt x="1005661" y="493580"/>
                  <a:pt x="991283" y="485785"/>
                </a:cubicBezTo>
                <a:cubicBezTo>
                  <a:pt x="1002203" y="483642"/>
                  <a:pt x="1011945" y="479177"/>
                  <a:pt x="1020133" y="471826"/>
                </a:cubicBezTo>
                <a:cubicBezTo>
                  <a:pt x="1036833" y="456808"/>
                  <a:pt x="1044184" y="433892"/>
                  <a:pt x="1047428" y="415151"/>
                </a:cubicBezTo>
                <a:cubicBezTo>
                  <a:pt x="1052867" y="427437"/>
                  <a:pt x="1058477" y="439467"/>
                  <a:pt x="1064180" y="451335"/>
                </a:cubicBezTo>
                <a:lnTo>
                  <a:pt x="1062532" y="451395"/>
                </a:lnTo>
                <a:cubicBezTo>
                  <a:pt x="1062566" y="451898"/>
                  <a:pt x="1063787" y="504312"/>
                  <a:pt x="1034263" y="505918"/>
                </a:cubicBezTo>
                <a:close/>
                <a:moveTo>
                  <a:pt x="1074084" y="524957"/>
                </a:moveTo>
                <a:cubicBezTo>
                  <a:pt x="1066929" y="522046"/>
                  <a:pt x="1059757" y="518972"/>
                  <a:pt x="1052568" y="515822"/>
                </a:cubicBezTo>
                <a:cubicBezTo>
                  <a:pt x="1066912" y="507104"/>
                  <a:pt x="1073179" y="489388"/>
                  <a:pt x="1075843" y="474584"/>
                </a:cubicBezTo>
                <a:cubicBezTo>
                  <a:pt x="1080171" y="483096"/>
                  <a:pt x="1084491" y="491625"/>
                  <a:pt x="1088965" y="499847"/>
                </a:cubicBezTo>
                <a:lnTo>
                  <a:pt x="1087787" y="499950"/>
                </a:lnTo>
                <a:cubicBezTo>
                  <a:pt x="1088163" y="504005"/>
                  <a:pt x="1087983" y="516709"/>
                  <a:pt x="1082698" y="521781"/>
                </a:cubicBezTo>
                <a:cubicBezTo>
                  <a:pt x="1081452" y="522976"/>
                  <a:pt x="1079224" y="524488"/>
                  <a:pt x="1074237" y="523839"/>
                </a:cubicBezTo>
                <a:close/>
                <a:moveTo>
                  <a:pt x="1222865" y="526648"/>
                </a:moveTo>
                <a:cubicBezTo>
                  <a:pt x="1215249" y="525896"/>
                  <a:pt x="1173661" y="519015"/>
                  <a:pt x="1161230" y="460812"/>
                </a:cubicBezTo>
                <a:cubicBezTo>
                  <a:pt x="1165644" y="442276"/>
                  <a:pt x="1170306" y="423305"/>
                  <a:pt x="1175155" y="404069"/>
                </a:cubicBezTo>
                <a:cubicBezTo>
                  <a:pt x="1195484" y="467711"/>
                  <a:pt x="1251945" y="493410"/>
                  <a:pt x="1284278" y="503006"/>
                </a:cubicBezTo>
                <a:cubicBezTo>
                  <a:pt x="1264256" y="511390"/>
                  <a:pt x="1243800" y="519331"/>
                  <a:pt x="1222865" y="526648"/>
                </a:cubicBezTo>
                <a:close/>
                <a:moveTo>
                  <a:pt x="1128427" y="537576"/>
                </a:moveTo>
                <a:cubicBezTo>
                  <a:pt x="1120257" y="524411"/>
                  <a:pt x="1112257" y="510665"/>
                  <a:pt x="1104444" y="496449"/>
                </a:cubicBezTo>
                <a:cubicBezTo>
                  <a:pt x="1107270" y="496936"/>
                  <a:pt x="1110148" y="497115"/>
                  <a:pt x="1113110" y="496859"/>
                </a:cubicBezTo>
                <a:cubicBezTo>
                  <a:pt x="1123441" y="495962"/>
                  <a:pt x="1132662" y="490430"/>
                  <a:pt x="1140047" y="484334"/>
                </a:cubicBezTo>
                <a:cubicBezTo>
                  <a:pt x="1135830" y="502750"/>
                  <a:pt x="1131945" y="520552"/>
                  <a:pt x="1128427" y="537576"/>
                </a:cubicBezTo>
                <a:close/>
                <a:moveTo>
                  <a:pt x="1111531" y="539079"/>
                </a:moveTo>
                <a:cubicBezTo>
                  <a:pt x="1105512" y="536970"/>
                  <a:pt x="1099501" y="534887"/>
                  <a:pt x="1093448" y="532616"/>
                </a:cubicBezTo>
                <a:cubicBezTo>
                  <a:pt x="1096948" y="529175"/>
                  <a:pt x="1099142" y="524829"/>
                  <a:pt x="1100594" y="520406"/>
                </a:cubicBezTo>
                <a:cubicBezTo>
                  <a:pt x="1104222" y="526707"/>
                  <a:pt x="1107843" y="533000"/>
                  <a:pt x="1111531" y="539079"/>
                </a:cubicBezTo>
                <a:close/>
                <a:moveTo>
                  <a:pt x="679514" y="541725"/>
                </a:moveTo>
                <a:cubicBezTo>
                  <a:pt x="634835" y="527783"/>
                  <a:pt x="590669" y="510016"/>
                  <a:pt x="547049" y="488364"/>
                </a:cubicBezTo>
                <a:cubicBezTo>
                  <a:pt x="597542" y="466012"/>
                  <a:pt x="633077" y="431612"/>
                  <a:pt x="652560" y="385730"/>
                </a:cubicBezTo>
                <a:cubicBezTo>
                  <a:pt x="680291" y="320492"/>
                  <a:pt x="670071" y="246938"/>
                  <a:pt x="657623" y="198827"/>
                </a:cubicBezTo>
                <a:cubicBezTo>
                  <a:pt x="700697" y="260991"/>
                  <a:pt x="747757" y="316454"/>
                  <a:pt x="798976" y="364718"/>
                </a:cubicBezTo>
                <a:cubicBezTo>
                  <a:pt x="783463" y="421213"/>
                  <a:pt x="735591" y="550605"/>
                  <a:pt x="679591" y="541205"/>
                </a:cubicBezTo>
                <a:close/>
                <a:moveTo>
                  <a:pt x="1145478" y="550212"/>
                </a:moveTo>
                <a:cubicBezTo>
                  <a:pt x="1144214" y="549828"/>
                  <a:pt x="1142950" y="549418"/>
                  <a:pt x="1141687" y="549025"/>
                </a:cubicBezTo>
                <a:cubicBezTo>
                  <a:pt x="1145495" y="530165"/>
                  <a:pt x="1149789" y="510289"/>
                  <a:pt x="1154511" y="489593"/>
                </a:cubicBezTo>
                <a:cubicBezTo>
                  <a:pt x="1165951" y="514993"/>
                  <a:pt x="1183377" y="528167"/>
                  <a:pt x="1197926" y="534887"/>
                </a:cubicBezTo>
                <a:cubicBezTo>
                  <a:pt x="1180705" y="540419"/>
                  <a:pt x="1163245" y="545568"/>
                  <a:pt x="1145478" y="550212"/>
                </a:cubicBezTo>
                <a:close/>
                <a:moveTo>
                  <a:pt x="1096214" y="561798"/>
                </a:moveTo>
                <a:cubicBezTo>
                  <a:pt x="1097247" y="558007"/>
                  <a:pt x="1097751" y="554131"/>
                  <a:pt x="1097862" y="550451"/>
                </a:cubicBezTo>
                <a:cubicBezTo>
                  <a:pt x="1104197" y="552748"/>
                  <a:pt x="1110515" y="555028"/>
                  <a:pt x="1116816" y="557136"/>
                </a:cubicBezTo>
                <a:cubicBezTo>
                  <a:pt x="1109960" y="558699"/>
                  <a:pt x="1103155" y="560381"/>
                  <a:pt x="1096214" y="561798"/>
                </a:cubicBezTo>
                <a:close/>
                <a:moveTo>
                  <a:pt x="1197046" y="564095"/>
                </a:moveTo>
                <a:cubicBezTo>
                  <a:pt x="1189328" y="562268"/>
                  <a:pt x="1181567" y="560347"/>
                  <a:pt x="1173755" y="558272"/>
                </a:cubicBezTo>
                <a:cubicBezTo>
                  <a:pt x="1182797" y="555659"/>
                  <a:pt x="1191702" y="552859"/>
                  <a:pt x="1200598" y="550024"/>
                </a:cubicBezTo>
                <a:cubicBezTo>
                  <a:pt x="1198728" y="554353"/>
                  <a:pt x="1197251" y="559074"/>
                  <a:pt x="1197029" y="563762"/>
                </a:cubicBezTo>
                <a:cubicBezTo>
                  <a:pt x="1197021" y="563873"/>
                  <a:pt x="1197055" y="563975"/>
                  <a:pt x="1197046" y="564095"/>
                </a:cubicBezTo>
                <a:close/>
                <a:moveTo>
                  <a:pt x="1055215" y="569141"/>
                </a:moveTo>
                <a:cubicBezTo>
                  <a:pt x="1060176" y="558426"/>
                  <a:pt x="1061858" y="545952"/>
                  <a:pt x="1062284" y="536722"/>
                </a:cubicBezTo>
                <a:cubicBezTo>
                  <a:pt x="1068987" y="539497"/>
                  <a:pt x="1075655" y="542067"/>
                  <a:pt x="1082331" y="544645"/>
                </a:cubicBezTo>
                <a:cubicBezTo>
                  <a:pt x="1082673" y="548966"/>
                  <a:pt x="1082955" y="561431"/>
                  <a:pt x="1076457" y="565384"/>
                </a:cubicBezTo>
                <a:cubicBezTo>
                  <a:pt x="1069388" y="566673"/>
                  <a:pt x="1062353" y="568022"/>
                  <a:pt x="1055215" y="569141"/>
                </a:cubicBezTo>
                <a:close/>
                <a:moveTo>
                  <a:pt x="1239198" y="573017"/>
                </a:moveTo>
                <a:cubicBezTo>
                  <a:pt x="1230515" y="571420"/>
                  <a:pt x="1221729" y="569653"/>
                  <a:pt x="1212893" y="567732"/>
                </a:cubicBezTo>
                <a:cubicBezTo>
                  <a:pt x="1212688" y="567314"/>
                  <a:pt x="1212483" y="566895"/>
                  <a:pt x="1212406" y="566485"/>
                </a:cubicBezTo>
                <a:cubicBezTo>
                  <a:pt x="1211185" y="560577"/>
                  <a:pt x="1217623" y="549042"/>
                  <a:pt x="1222412" y="542998"/>
                </a:cubicBezTo>
                <a:cubicBezTo>
                  <a:pt x="1231189" y="539992"/>
                  <a:pt x="1239778" y="536739"/>
                  <a:pt x="1248393" y="533529"/>
                </a:cubicBezTo>
                <a:cubicBezTo>
                  <a:pt x="1243253" y="541854"/>
                  <a:pt x="1238540" y="552056"/>
                  <a:pt x="1238028" y="562575"/>
                </a:cubicBezTo>
                <a:cubicBezTo>
                  <a:pt x="1237857" y="566067"/>
                  <a:pt x="1238327" y="569559"/>
                  <a:pt x="1239198" y="573017"/>
                </a:cubicBezTo>
                <a:close/>
                <a:moveTo>
                  <a:pt x="986903" y="576867"/>
                </a:moveTo>
                <a:cubicBezTo>
                  <a:pt x="1002161" y="557777"/>
                  <a:pt x="1009230" y="527894"/>
                  <a:pt x="1011834" y="513679"/>
                </a:cubicBezTo>
                <a:cubicBezTo>
                  <a:pt x="1023625" y="519510"/>
                  <a:pt x="1035399" y="524983"/>
                  <a:pt x="1047147" y="530131"/>
                </a:cubicBezTo>
                <a:cubicBezTo>
                  <a:pt x="1047155" y="540974"/>
                  <a:pt x="1045490" y="560210"/>
                  <a:pt x="1037285" y="569482"/>
                </a:cubicBezTo>
                <a:cubicBezTo>
                  <a:pt x="1036304" y="570601"/>
                  <a:pt x="1035177" y="571267"/>
                  <a:pt x="1034067" y="572009"/>
                </a:cubicBezTo>
                <a:cubicBezTo>
                  <a:pt x="1018502" y="574058"/>
                  <a:pt x="1002775" y="575672"/>
                  <a:pt x="986903" y="576867"/>
                </a:cubicBezTo>
                <a:close/>
                <a:moveTo>
                  <a:pt x="896837" y="578720"/>
                </a:moveTo>
                <a:cubicBezTo>
                  <a:pt x="888368" y="578438"/>
                  <a:pt x="879941" y="578336"/>
                  <a:pt x="871403" y="577781"/>
                </a:cubicBezTo>
                <a:cubicBezTo>
                  <a:pt x="816931" y="574195"/>
                  <a:pt x="763160" y="565051"/>
                  <a:pt x="710097" y="550656"/>
                </a:cubicBezTo>
                <a:cubicBezTo>
                  <a:pt x="764133" y="523309"/>
                  <a:pt x="800590" y="413478"/>
                  <a:pt x="811621" y="376091"/>
                </a:cubicBezTo>
                <a:cubicBezTo>
                  <a:pt x="838609" y="400611"/>
                  <a:pt x="866673" y="423245"/>
                  <a:pt x="895847" y="443967"/>
                </a:cubicBezTo>
                <a:lnTo>
                  <a:pt x="895599" y="445393"/>
                </a:lnTo>
                <a:cubicBezTo>
                  <a:pt x="896556" y="445546"/>
                  <a:pt x="897452" y="445597"/>
                  <a:pt x="898391" y="445734"/>
                </a:cubicBezTo>
                <a:cubicBezTo>
                  <a:pt x="915723" y="457943"/>
                  <a:pt x="933439" y="469486"/>
                  <a:pt x="951522" y="480364"/>
                </a:cubicBezTo>
                <a:cubicBezTo>
                  <a:pt x="946784" y="508197"/>
                  <a:pt x="929119" y="572061"/>
                  <a:pt x="896837" y="578720"/>
                </a:cubicBezTo>
                <a:close/>
                <a:moveTo>
                  <a:pt x="925175" y="579343"/>
                </a:moveTo>
                <a:cubicBezTo>
                  <a:pt x="949934" y="554857"/>
                  <a:pt x="961623" y="507950"/>
                  <a:pt x="965465" y="488816"/>
                </a:cubicBezTo>
                <a:cubicBezTo>
                  <a:pt x="967659" y="490071"/>
                  <a:pt x="969759" y="491506"/>
                  <a:pt x="971962" y="492752"/>
                </a:cubicBezTo>
                <a:cubicBezTo>
                  <a:pt x="980491" y="497559"/>
                  <a:pt x="989021" y="502076"/>
                  <a:pt x="997550" y="506507"/>
                </a:cubicBezTo>
                <a:cubicBezTo>
                  <a:pt x="994135" y="528261"/>
                  <a:pt x="981072" y="578020"/>
                  <a:pt x="955928" y="578763"/>
                </a:cubicBezTo>
                <a:cubicBezTo>
                  <a:pt x="945734" y="579156"/>
                  <a:pt x="935480" y="579335"/>
                  <a:pt x="925175" y="579343"/>
                </a:cubicBezTo>
                <a:close/>
                <a:moveTo>
                  <a:pt x="1284175" y="580112"/>
                </a:moveTo>
                <a:cubicBezTo>
                  <a:pt x="1275381" y="578951"/>
                  <a:pt x="1266485" y="577636"/>
                  <a:pt x="1257494" y="576176"/>
                </a:cubicBezTo>
                <a:cubicBezTo>
                  <a:pt x="1243057" y="556991"/>
                  <a:pt x="1273102" y="526204"/>
                  <a:pt x="1273418" y="525871"/>
                </a:cubicBezTo>
                <a:lnTo>
                  <a:pt x="1271983" y="524453"/>
                </a:lnTo>
                <a:cubicBezTo>
                  <a:pt x="1280709" y="520970"/>
                  <a:pt x="1289426" y="517495"/>
                  <a:pt x="1297964" y="513832"/>
                </a:cubicBezTo>
                <a:cubicBezTo>
                  <a:pt x="1291603" y="528056"/>
                  <a:pt x="1283706" y="548914"/>
                  <a:pt x="1282843" y="566443"/>
                </a:cubicBezTo>
                <a:cubicBezTo>
                  <a:pt x="1282596" y="571378"/>
                  <a:pt x="1283100" y="575937"/>
                  <a:pt x="1284175" y="580112"/>
                </a:cubicBezTo>
                <a:close/>
                <a:moveTo>
                  <a:pt x="1369597" y="587318"/>
                </a:moveTo>
                <a:cubicBezTo>
                  <a:pt x="1348244" y="586515"/>
                  <a:pt x="1325908" y="584902"/>
                  <a:pt x="1302788" y="582340"/>
                </a:cubicBezTo>
                <a:cubicBezTo>
                  <a:pt x="1301191" y="581273"/>
                  <a:pt x="1299953" y="579881"/>
                  <a:pt x="1299176" y="577670"/>
                </a:cubicBezTo>
                <a:cubicBezTo>
                  <a:pt x="1293746" y="562097"/>
                  <a:pt x="1308602" y="524812"/>
                  <a:pt x="1319266" y="504970"/>
                </a:cubicBezTo>
                <a:lnTo>
                  <a:pt x="1318592" y="504603"/>
                </a:lnTo>
                <a:cubicBezTo>
                  <a:pt x="1335864" y="496816"/>
                  <a:pt x="1352837" y="488782"/>
                  <a:pt x="1369324" y="480406"/>
                </a:cubicBezTo>
                <a:cubicBezTo>
                  <a:pt x="1361682" y="494537"/>
                  <a:pt x="1353452" y="514191"/>
                  <a:pt x="1352419" y="535279"/>
                </a:cubicBezTo>
                <a:cubicBezTo>
                  <a:pt x="1352145" y="540829"/>
                  <a:pt x="1352376" y="546447"/>
                  <a:pt x="1353247" y="552082"/>
                </a:cubicBezTo>
                <a:cubicBezTo>
                  <a:pt x="1355287" y="565324"/>
                  <a:pt x="1361025" y="576978"/>
                  <a:pt x="1369597" y="587318"/>
                </a:cubicBezTo>
                <a:close/>
                <a:moveTo>
                  <a:pt x="1391898" y="587898"/>
                </a:moveTo>
                <a:cubicBezTo>
                  <a:pt x="1378775" y="577439"/>
                  <a:pt x="1370664" y="564709"/>
                  <a:pt x="1368350" y="549734"/>
                </a:cubicBezTo>
                <a:cubicBezTo>
                  <a:pt x="1362271" y="510622"/>
                  <a:pt x="1394391" y="469128"/>
                  <a:pt x="1394715" y="468710"/>
                </a:cubicBezTo>
                <a:lnTo>
                  <a:pt x="1393452" y="467719"/>
                </a:lnTo>
                <a:cubicBezTo>
                  <a:pt x="1422771" y="452001"/>
                  <a:pt x="1450801" y="435642"/>
                  <a:pt x="1477225" y="418934"/>
                </a:cubicBezTo>
                <a:cubicBezTo>
                  <a:pt x="1461635" y="448782"/>
                  <a:pt x="1455274" y="477333"/>
                  <a:pt x="1454036" y="502426"/>
                </a:cubicBezTo>
                <a:cubicBezTo>
                  <a:pt x="1452150" y="540966"/>
                  <a:pt x="1462002" y="571087"/>
                  <a:pt x="1468124" y="585858"/>
                </a:cubicBezTo>
                <a:cubicBezTo>
                  <a:pt x="1444850" y="587437"/>
                  <a:pt x="1419296" y="588274"/>
                  <a:pt x="1391898" y="587898"/>
                </a:cubicBezTo>
                <a:close/>
                <a:moveTo>
                  <a:pt x="1129563" y="616090"/>
                </a:moveTo>
                <a:cubicBezTo>
                  <a:pt x="1131603" y="603386"/>
                  <a:pt x="1134003" y="590383"/>
                  <a:pt x="1136402" y="577380"/>
                </a:cubicBezTo>
                <a:cubicBezTo>
                  <a:pt x="1142318" y="585713"/>
                  <a:pt x="1148406" y="593824"/>
                  <a:pt x="1154767" y="601533"/>
                </a:cubicBezTo>
                <a:cubicBezTo>
                  <a:pt x="1148432" y="604334"/>
                  <a:pt x="1138664" y="609192"/>
                  <a:pt x="1129563" y="616090"/>
                </a:cubicBezTo>
                <a:close/>
                <a:moveTo>
                  <a:pt x="1113947" y="616919"/>
                </a:moveTo>
                <a:cubicBezTo>
                  <a:pt x="1109354" y="602652"/>
                  <a:pt x="1101781" y="588009"/>
                  <a:pt x="1089409" y="578592"/>
                </a:cubicBezTo>
                <a:cubicBezTo>
                  <a:pt x="1100363" y="576483"/>
                  <a:pt x="1111172" y="574093"/>
                  <a:pt x="1121947" y="571608"/>
                </a:cubicBezTo>
                <a:cubicBezTo>
                  <a:pt x="1119104" y="586848"/>
                  <a:pt x="1116304" y="602063"/>
                  <a:pt x="1113947" y="616919"/>
                </a:cubicBezTo>
                <a:close/>
                <a:moveTo>
                  <a:pt x="1190447" y="618216"/>
                </a:moveTo>
                <a:cubicBezTo>
                  <a:pt x="1175172" y="602652"/>
                  <a:pt x="1160820" y="585593"/>
                  <a:pt x="1147714" y="566904"/>
                </a:cubicBezTo>
                <a:cubicBezTo>
                  <a:pt x="1167420" y="572709"/>
                  <a:pt x="1186895" y="577687"/>
                  <a:pt x="1206054" y="581913"/>
                </a:cubicBezTo>
                <a:cubicBezTo>
                  <a:pt x="1206617" y="582297"/>
                  <a:pt x="1206933" y="582861"/>
                  <a:pt x="1207539" y="583211"/>
                </a:cubicBezTo>
                <a:lnTo>
                  <a:pt x="1208043" y="582323"/>
                </a:lnTo>
                <a:cubicBezTo>
                  <a:pt x="1208547" y="582434"/>
                  <a:pt x="1209025" y="582511"/>
                  <a:pt x="1209529" y="582622"/>
                </a:cubicBezTo>
                <a:cubicBezTo>
                  <a:pt x="1202963" y="590297"/>
                  <a:pt x="1194280" y="602737"/>
                  <a:pt x="1190447" y="618216"/>
                </a:cubicBezTo>
                <a:close/>
                <a:moveTo>
                  <a:pt x="1230002" y="653956"/>
                </a:moveTo>
                <a:cubicBezTo>
                  <a:pt x="1221115" y="646844"/>
                  <a:pt x="1212432" y="639305"/>
                  <a:pt x="1203936" y="631373"/>
                </a:cubicBezTo>
                <a:cubicBezTo>
                  <a:pt x="1205183" y="607049"/>
                  <a:pt x="1224461" y="588598"/>
                  <a:pt x="1227083" y="586216"/>
                </a:cubicBezTo>
                <a:cubicBezTo>
                  <a:pt x="1235962" y="587950"/>
                  <a:pt x="1244773" y="589529"/>
                  <a:pt x="1253482" y="590963"/>
                </a:cubicBezTo>
                <a:cubicBezTo>
                  <a:pt x="1244816" y="602003"/>
                  <a:pt x="1231428" y="623373"/>
                  <a:pt x="1230002" y="652504"/>
                </a:cubicBezTo>
                <a:cubicBezTo>
                  <a:pt x="1229977" y="652966"/>
                  <a:pt x="1230011" y="653478"/>
                  <a:pt x="1230002" y="653956"/>
                </a:cubicBezTo>
                <a:close/>
                <a:moveTo>
                  <a:pt x="1121810" y="670144"/>
                </a:moveTo>
                <a:cubicBezTo>
                  <a:pt x="1122929" y="661256"/>
                  <a:pt x="1124312" y="652137"/>
                  <a:pt x="1125618" y="643087"/>
                </a:cubicBezTo>
                <a:cubicBezTo>
                  <a:pt x="1131894" y="629333"/>
                  <a:pt x="1155185" y="617661"/>
                  <a:pt x="1165285" y="613683"/>
                </a:cubicBezTo>
                <a:cubicBezTo>
                  <a:pt x="1171586" y="620744"/>
                  <a:pt x="1178015" y="627608"/>
                  <a:pt x="1184649" y="634131"/>
                </a:cubicBezTo>
                <a:cubicBezTo>
                  <a:pt x="1168521" y="637512"/>
                  <a:pt x="1142182" y="646485"/>
                  <a:pt x="1121810" y="670144"/>
                </a:cubicBezTo>
                <a:close/>
                <a:moveTo>
                  <a:pt x="1104837" y="684146"/>
                </a:moveTo>
                <a:cubicBezTo>
                  <a:pt x="1095480" y="650763"/>
                  <a:pt x="1077337" y="605734"/>
                  <a:pt x="1044816" y="586046"/>
                </a:cubicBezTo>
                <a:cubicBezTo>
                  <a:pt x="1049734" y="585346"/>
                  <a:pt x="1054652" y="584637"/>
                  <a:pt x="1059544" y="583868"/>
                </a:cubicBezTo>
                <a:cubicBezTo>
                  <a:pt x="1103317" y="584466"/>
                  <a:pt x="1105828" y="657252"/>
                  <a:pt x="1105853" y="658003"/>
                </a:cubicBezTo>
                <a:lnTo>
                  <a:pt x="1108116" y="657943"/>
                </a:lnTo>
                <a:cubicBezTo>
                  <a:pt x="1106946" y="666746"/>
                  <a:pt x="1105836" y="675488"/>
                  <a:pt x="1104837" y="684146"/>
                </a:cubicBezTo>
                <a:close/>
                <a:moveTo>
                  <a:pt x="1279539" y="688790"/>
                </a:moveTo>
                <a:cubicBezTo>
                  <a:pt x="1268124" y="681730"/>
                  <a:pt x="1256803" y="674148"/>
                  <a:pt x="1245661" y="665969"/>
                </a:cubicBezTo>
                <a:cubicBezTo>
                  <a:pt x="1241699" y="623228"/>
                  <a:pt x="1270224" y="594720"/>
                  <a:pt x="1271283" y="593696"/>
                </a:cubicBezTo>
                <a:cubicBezTo>
                  <a:pt x="1280197" y="594976"/>
                  <a:pt x="1289008" y="596120"/>
                  <a:pt x="1297716" y="597119"/>
                </a:cubicBezTo>
                <a:cubicBezTo>
                  <a:pt x="1297853" y="597188"/>
                  <a:pt x="1297981" y="597290"/>
                  <a:pt x="1298126" y="597350"/>
                </a:cubicBezTo>
                <a:lnTo>
                  <a:pt x="1298195" y="597170"/>
                </a:lnTo>
                <a:cubicBezTo>
                  <a:pt x="1300824" y="597469"/>
                  <a:pt x="1303454" y="597777"/>
                  <a:pt x="1306058" y="598058"/>
                </a:cubicBezTo>
                <a:cubicBezTo>
                  <a:pt x="1295018" y="611215"/>
                  <a:pt x="1279804" y="634814"/>
                  <a:pt x="1278250" y="666498"/>
                </a:cubicBezTo>
                <a:cubicBezTo>
                  <a:pt x="1277909" y="673525"/>
                  <a:pt x="1278335" y="680995"/>
                  <a:pt x="1279539" y="688790"/>
                </a:cubicBezTo>
                <a:close/>
                <a:moveTo>
                  <a:pt x="1578153" y="717330"/>
                </a:moveTo>
                <a:lnTo>
                  <a:pt x="1578153" y="630034"/>
                </a:lnTo>
                <a:lnTo>
                  <a:pt x="1571860" y="647274"/>
                </a:lnTo>
                <a:cubicBezTo>
                  <a:pt x="1568289" y="668106"/>
                  <a:pt x="1568935" y="688449"/>
                  <a:pt x="1573857" y="708197"/>
                </a:cubicBezTo>
                <a:close/>
                <a:moveTo>
                  <a:pt x="1342455" y="722387"/>
                </a:moveTo>
                <a:cubicBezTo>
                  <a:pt x="1327608" y="715582"/>
                  <a:pt x="1312555" y="707941"/>
                  <a:pt x="1297537" y="699437"/>
                </a:cubicBezTo>
                <a:cubicBezTo>
                  <a:pt x="1281896" y="644718"/>
                  <a:pt x="1316440" y="608014"/>
                  <a:pt x="1325174" y="599860"/>
                </a:cubicBezTo>
                <a:cubicBezTo>
                  <a:pt x="1341934" y="601277"/>
                  <a:pt x="1358216" y="602208"/>
                  <a:pt x="1373968" y="602720"/>
                </a:cubicBezTo>
                <a:cubicBezTo>
                  <a:pt x="1360641" y="619488"/>
                  <a:pt x="1340081" y="651113"/>
                  <a:pt x="1338254" y="688253"/>
                </a:cubicBezTo>
                <a:cubicBezTo>
                  <a:pt x="1337708" y="699224"/>
                  <a:pt x="1339048" y="710699"/>
                  <a:pt x="1342455" y="722387"/>
                </a:cubicBezTo>
                <a:close/>
                <a:moveTo>
                  <a:pt x="1412056" y="749597"/>
                </a:moveTo>
                <a:cubicBezTo>
                  <a:pt x="1396081" y="744346"/>
                  <a:pt x="1379245" y="738157"/>
                  <a:pt x="1361930" y="730908"/>
                </a:cubicBezTo>
                <a:cubicBezTo>
                  <a:pt x="1334993" y="672364"/>
                  <a:pt x="1382865" y="614998"/>
                  <a:pt x="1393699" y="603164"/>
                </a:cubicBezTo>
                <a:cubicBezTo>
                  <a:pt x="1412389" y="603386"/>
                  <a:pt x="1430190" y="603062"/>
                  <a:pt x="1447027" y="602310"/>
                </a:cubicBezTo>
                <a:cubicBezTo>
                  <a:pt x="1431428" y="621452"/>
                  <a:pt x="1405388" y="659454"/>
                  <a:pt x="1403296" y="702161"/>
                </a:cubicBezTo>
                <a:cubicBezTo>
                  <a:pt x="1402536" y="717597"/>
                  <a:pt x="1404927" y="733631"/>
                  <a:pt x="1412056" y="749597"/>
                </a:cubicBezTo>
                <a:close/>
                <a:moveTo>
                  <a:pt x="1113768" y="753004"/>
                </a:moveTo>
                <a:cubicBezTo>
                  <a:pt x="1114844" y="737602"/>
                  <a:pt x="1116167" y="721977"/>
                  <a:pt x="1117798" y="706063"/>
                </a:cubicBezTo>
                <a:cubicBezTo>
                  <a:pt x="1139322" y="653128"/>
                  <a:pt x="1190788" y="647877"/>
                  <a:pt x="1198651" y="647382"/>
                </a:cubicBezTo>
                <a:cubicBezTo>
                  <a:pt x="1206575" y="654545"/>
                  <a:pt x="1214711" y="661273"/>
                  <a:pt x="1222933" y="667762"/>
                </a:cubicBezTo>
                <a:cubicBezTo>
                  <a:pt x="1194519" y="670169"/>
                  <a:pt x="1148099" y="685563"/>
                  <a:pt x="1113768" y="753004"/>
                </a:cubicBezTo>
                <a:close/>
                <a:moveTo>
                  <a:pt x="1096837" y="777977"/>
                </a:moveTo>
                <a:cubicBezTo>
                  <a:pt x="1079061" y="718135"/>
                  <a:pt x="1041904" y="625294"/>
                  <a:pt x="976607" y="592927"/>
                </a:cubicBezTo>
                <a:cubicBezTo>
                  <a:pt x="984846" y="592423"/>
                  <a:pt x="993076" y="591877"/>
                  <a:pt x="1001230" y="591134"/>
                </a:cubicBezTo>
                <a:lnTo>
                  <a:pt x="1001350" y="591979"/>
                </a:lnTo>
                <a:cubicBezTo>
                  <a:pt x="1077465" y="581546"/>
                  <a:pt x="1098169" y="724761"/>
                  <a:pt x="1098374" y="726203"/>
                </a:cubicBezTo>
                <a:lnTo>
                  <a:pt x="1100449" y="725922"/>
                </a:lnTo>
                <a:cubicBezTo>
                  <a:pt x="1098895" y="743612"/>
                  <a:pt x="1097717" y="760936"/>
                  <a:pt x="1096837" y="777977"/>
                </a:cubicBezTo>
                <a:close/>
                <a:moveTo>
                  <a:pt x="1111224" y="903219"/>
                </a:moveTo>
                <a:cubicBezTo>
                  <a:pt x="1109883" y="869973"/>
                  <a:pt x="1109917" y="835087"/>
                  <a:pt x="1111292" y="798801"/>
                </a:cubicBezTo>
                <a:cubicBezTo>
                  <a:pt x="1154826" y="668265"/>
                  <a:pt x="1235339" y="681721"/>
                  <a:pt x="1244030" y="683608"/>
                </a:cubicBezTo>
                <a:cubicBezTo>
                  <a:pt x="1252636" y="689687"/>
                  <a:pt x="1261337" y="695365"/>
                  <a:pt x="1270079" y="700812"/>
                </a:cubicBezTo>
                <a:cubicBezTo>
                  <a:pt x="1237413" y="710844"/>
                  <a:pt x="1171416" y="750306"/>
                  <a:pt x="1111224" y="903219"/>
                </a:cubicBezTo>
                <a:close/>
                <a:moveTo>
                  <a:pt x="1096393" y="912662"/>
                </a:moveTo>
                <a:cubicBezTo>
                  <a:pt x="1064001" y="833943"/>
                  <a:pt x="981226" y="655305"/>
                  <a:pt x="875578" y="593226"/>
                </a:cubicBezTo>
                <a:cubicBezTo>
                  <a:pt x="881555" y="593576"/>
                  <a:pt x="887454" y="593661"/>
                  <a:pt x="893388" y="593883"/>
                </a:cubicBezTo>
                <a:lnTo>
                  <a:pt x="893422" y="594712"/>
                </a:lnTo>
                <a:cubicBezTo>
                  <a:pt x="894831" y="594643"/>
                  <a:pt x="896103" y="594233"/>
                  <a:pt x="897461" y="594037"/>
                </a:cubicBezTo>
                <a:cubicBezTo>
                  <a:pt x="910942" y="594481"/>
                  <a:pt x="924329" y="594592"/>
                  <a:pt x="937640" y="594387"/>
                </a:cubicBezTo>
                <a:lnTo>
                  <a:pt x="937375" y="597008"/>
                </a:lnTo>
                <a:cubicBezTo>
                  <a:pt x="1051808" y="608628"/>
                  <a:pt x="1094592" y="831484"/>
                  <a:pt x="1095010" y="833730"/>
                </a:cubicBezTo>
                <a:lnTo>
                  <a:pt x="1095061" y="833721"/>
                </a:lnTo>
                <a:cubicBezTo>
                  <a:pt x="1094711" y="860931"/>
                  <a:pt x="1095189" y="887245"/>
                  <a:pt x="1096393" y="912662"/>
                </a:cubicBezTo>
                <a:close/>
                <a:moveTo>
                  <a:pt x="1129392" y="1069409"/>
                </a:moveTo>
                <a:cubicBezTo>
                  <a:pt x="1122126" y="1029845"/>
                  <a:pt x="1116654" y="987061"/>
                  <a:pt x="1113401" y="941332"/>
                </a:cubicBezTo>
                <a:cubicBezTo>
                  <a:pt x="1194511" y="709999"/>
                  <a:pt x="1288777" y="712654"/>
                  <a:pt x="1289725" y="712705"/>
                </a:cubicBezTo>
                <a:lnTo>
                  <a:pt x="1289742" y="712517"/>
                </a:lnTo>
                <a:cubicBezTo>
                  <a:pt x="1311411" y="724795"/>
                  <a:pt x="1333140" y="735279"/>
                  <a:pt x="1354246" y="744184"/>
                </a:cubicBezTo>
                <a:cubicBezTo>
                  <a:pt x="1323415" y="767066"/>
                  <a:pt x="1202596" y="866746"/>
                  <a:pt x="1129392" y="1069409"/>
                </a:cubicBezTo>
                <a:close/>
                <a:moveTo>
                  <a:pt x="1121742" y="1108359"/>
                </a:moveTo>
                <a:cubicBezTo>
                  <a:pt x="1060893" y="968782"/>
                  <a:pt x="921529" y="696218"/>
                  <a:pt x="716799" y="568364"/>
                </a:cubicBezTo>
                <a:cubicBezTo>
                  <a:pt x="756056" y="578473"/>
                  <a:pt x="795723" y="585644"/>
                  <a:pt x="835749" y="589956"/>
                </a:cubicBezTo>
                <a:lnTo>
                  <a:pt x="835237" y="591664"/>
                </a:lnTo>
                <a:cubicBezTo>
                  <a:pt x="980082" y="635634"/>
                  <a:pt x="1095565" y="952269"/>
                  <a:pt x="1096718" y="955463"/>
                </a:cubicBezTo>
                <a:lnTo>
                  <a:pt x="1099108" y="954600"/>
                </a:lnTo>
                <a:cubicBezTo>
                  <a:pt x="1103300" y="1006374"/>
                  <a:pt x="1110438" y="1054143"/>
                  <a:pt x="1119582" y="1097968"/>
                </a:cubicBezTo>
                <a:cubicBezTo>
                  <a:pt x="1119428" y="1098429"/>
                  <a:pt x="1119266" y="1098873"/>
                  <a:pt x="1119121" y="1099334"/>
                </a:cubicBezTo>
                <a:lnTo>
                  <a:pt x="1119915" y="1099591"/>
                </a:lnTo>
                <a:cubicBezTo>
                  <a:pt x="1120530" y="1102511"/>
                  <a:pt x="1121102" y="1105482"/>
                  <a:pt x="1121742" y="1108359"/>
                </a:cubicBezTo>
                <a:close/>
                <a:moveTo>
                  <a:pt x="1107902" y="1114771"/>
                </a:moveTo>
                <a:cubicBezTo>
                  <a:pt x="949456" y="863689"/>
                  <a:pt x="679676" y="611463"/>
                  <a:pt x="576027" y="518887"/>
                </a:cubicBezTo>
                <a:cubicBezTo>
                  <a:pt x="594152" y="526972"/>
                  <a:pt x="612364" y="534460"/>
                  <a:pt x="630677" y="541256"/>
                </a:cubicBezTo>
                <a:lnTo>
                  <a:pt x="630601" y="541435"/>
                </a:lnTo>
                <a:cubicBezTo>
                  <a:pt x="874878" y="637333"/>
                  <a:pt x="1040427" y="959680"/>
                  <a:pt x="1107902" y="1114771"/>
                </a:cubicBezTo>
                <a:close/>
                <a:moveTo>
                  <a:pt x="1164414" y="1207108"/>
                </a:moveTo>
                <a:cubicBezTo>
                  <a:pt x="1153623" y="1174399"/>
                  <a:pt x="1143719" y="1138429"/>
                  <a:pt x="1135369" y="1099172"/>
                </a:cubicBezTo>
                <a:cubicBezTo>
                  <a:pt x="1215795" y="853742"/>
                  <a:pt x="1368342" y="752799"/>
                  <a:pt x="1369887" y="751800"/>
                </a:cubicBezTo>
                <a:lnTo>
                  <a:pt x="1368803" y="750118"/>
                </a:lnTo>
                <a:cubicBezTo>
                  <a:pt x="1388952" y="758075"/>
                  <a:pt x="1408308" y="764615"/>
                  <a:pt x="1426271" y="769986"/>
                </a:cubicBezTo>
                <a:cubicBezTo>
                  <a:pt x="1395612" y="798477"/>
                  <a:pt x="1201546" y="986267"/>
                  <a:pt x="1165004" y="1203608"/>
                </a:cubicBezTo>
                <a:close/>
                <a:moveTo>
                  <a:pt x="1578153" y="1719491"/>
                </a:moveTo>
                <a:lnTo>
                  <a:pt x="1578153" y="1702063"/>
                </a:lnTo>
                <a:lnTo>
                  <a:pt x="1488431" y="1644055"/>
                </a:lnTo>
                <a:cubicBezTo>
                  <a:pt x="1373143" y="1557851"/>
                  <a:pt x="1298259" y="1458528"/>
                  <a:pt x="1296777" y="1456534"/>
                </a:cubicBezTo>
                <a:cubicBezTo>
                  <a:pt x="1295411" y="1455065"/>
                  <a:pt x="1249512" y="1405494"/>
                  <a:pt x="1203578" y="1306626"/>
                </a:cubicBezTo>
                <a:cubicBezTo>
                  <a:pt x="1195202" y="1282182"/>
                  <a:pt x="1184888" y="1257302"/>
                  <a:pt x="1172987" y="1232124"/>
                </a:cubicBezTo>
                <a:cubicBezTo>
                  <a:pt x="1171774" y="1228752"/>
                  <a:pt x="1170596" y="1225174"/>
                  <a:pt x="1169401" y="1221716"/>
                </a:cubicBezTo>
                <a:lnTo>
                  <a:pt x="1178639" y="1209499"/>
                </a:lnTo>
                <a:cubicBezTo>
                  <a:pt x="1180873" y="1206540"/>
                  <a:pt x="1348753" y="986199"/>
                  <a:pt x="1508731" y="876217"/>
                </a:cubicBezTo>
                <a:lnTo>
                  <a:pt x="1578153" y="837073"/>
                </a:lnTo>
                <a:lnTo>
                  <a:pt x="1578153" y="821087"/>
                </a:lnTo>
                <a:lnTo>
                  <a:pt x="1546621" y="834741"/>
                </a:lnTo>
                <a:cubicBezTo>
                  <a:pt x="1402057" y="913621"/>
                  <a:pt x="1242316" y="1104437"/>
                  <a:pt x="1186562" y="1174459"/>
                </a:cubicBezTo>
                <a:cubicBezTo>
                  <a:pt x="1238575" y="958758"/>
                  <a:pt x="1438489" y="779446"/>
                  <a:pt x="1440598" y="777576"/>
                </a:cubicBezTo>
                <a:lnTo>
                  <a:pt x="1436525" y="772974"/>
                </a:lnTo>
                <a:cubicBezTo>
                  <a:pt x="1488948" y="787796"/>
                  <a:pt x="1527283" y="792346"/>
                  <a:pt x="1533259" y="792995"/>
                </a:cubicBezTo>
                <a:cubicBezTo>
                  <a:pt x="1535650" y="793700"/>
                  <a:pt x="1543448" y="795913"/>
                  <a:pt x="1556003" y="798778"/>
                </a:cubicBezTo>
                <a:lnTo>
                  <a:pt x="1578153" y="802961"/>
                </a:lnTo>
                <a:lnTo>
                  <a:pt x="1578153" y="787710"/>
                </a:lnTo>
                <a:lnTo>
                  <a:pt x="1562480" y="784582"/>
                </a:lnTo>
                <a:cubicBezTo>
                  <a:pt x="1546333" y="780978"/>
                  <a:pt x="1537435" y="778289"/>
                  <a:pt x="1537025" y="778156"/>
                </a:cubicBezTo>
                <a:lnTo>
                  <a:pt x="1535462" y="777841"/>
                </a:lnTo>
                <a:cubicBezTo>
                  <a:pt x="1534412" y="777755"/>
                  <a:pt x="1491825" y="773444"/>
                  <a:pt x="1432991" y="756112"/>
                </a:cubicBezTo>
                <a:cubicBezTo>
                  <a:pt x="1388730" y="687424"/>
                  <a:pt x="1459142" y="610652"/>
                  <a:pt x="1468320" y="601141"/>
                </a:cubicBezTo>
                <a:cubicBezTo>
                  <a:pt x="1497857" y="599165"/>
                  <a:pt x="1523772" y="596052"/>
                  <a:pt x="1545201" y="592776"/>
                </a:cubicBezTo>
                <a:lnTo>
                  <a:pt x="1578153" y="586609"/>
                </a:lnTo>
                <a:lnTo>
                  <a:pt x="1578153" y="571370"/>
                </a:lnTo>
                <a:lnTo>
                  <a:pt x="1574933" y="572073"/>
                </a:lnTo>
                <a:cubicBezTo>
                  <a:pt x="1553209" y="576347"/>
                  <a:pt x="1522173" y="581376"/>
                  <a:pt x="1484115" y="584620"/>
                </a:cubicBezTo>
                <a:cubicBezTo>
                  <a:pt x="1475612" y="566946"/>
                  <a:pt x="1444286" y="488919"/>
                  <a:pt x="1505648" y="401440"/>
                </a:cubicBezTo>
                <a:lnTo>
                  <a:pt x="1504982" y="400979"/>
                </a:lnTo>
                <a:cubicBezTo>
                  <a:pt x="1508645" y="398537"/>
                  <a:pt x="1512103" y="396103"/>
                  <a:pt x="1515697" y="393670"/>
                </a:cubicBezTo>
                <a:cubicBezTo>
                  <a:pt x="1516576" y="393704"/>
                  <a:pt x="1517217" y="393721"/>
                  <a:pt x="1517319" y="393721"/>
                </a:cubicBezTo>
                <a:lnTo>
                  <a:pt x="1517336" y="392552"/>
                </a:lnTo>
                <a:lnTo>
                  <a:pt x="1578153" y="347288"/>
                </a:lnTo>
                <a:lnTo>
                  <a:pt x="1578153" y="329313"/>
                </a:lnTo>
                <a:lnTo>
                  <a:pt x="1511394" y="378208"/>
                </a:lnTo>
                <a:cubicBezTo>
                  <a:pt x="1473503" y="376261"/>
                  <a:pt x="1275953" y="356172"/>
                  <a:pt x="1243911" y="152552"/>
                </a:cubicBezTo>
                <a:cubicBezTo>
                  <a:pt x="1251518" y="126315"/>
                  <a:pt x="1258758" y="101675"/>
                  <a:pt x="1265358" y="79510"/>
                </a:cubicBezTo>
                <a:cubicBezTo>
                  <a:pt x="1296444" y="183254"/>
                  <a:pt x="1347578" y="255280"/>
                  <a:pt x="1417759" y="293649"/>
                </a:cubicBezTo>
                <a:cubicBezTo>
                  <a:pt x="1467828" y="321017"/>
                  <a:pt x="1518011" y="326169"/>
                  <a:pt x="1556175" y="324329"/>
                </a:cubicBezTo>
                <a:lnTo>
                  <a:pt x="1578153" y="321977"/>
                </a:lnTo>
                <a:lnTo>
                  <a:pt x="1578153" y="305919"/>
                </a:lnTo>
                <a:lnTo>
                  <a:pt x="1555867" y="308773"/>
                </a:lnTo>
                <a:cubicBezTo>
                  <a:pt x="1519595" y="310518"/>
                  <a:pt x="1471757" y="305798"/>
                  <a:pt x="1424914" y="280133"/>
                </a:cubicBezTo>
                <a:cubicBezTo>
                  <a:pt x="1353460" y="240987"/>
                  <a:pt x="1302617" y="164206"/>
                  <a:pt x="1273554" y="52061"/>
                </a:cubicBezTo>
                <a:cubicBezTo>
                  <a:pt x="1277426" y="39161"/>
                  <a:pt x="1280979" y="27410"/>
                  <a:pt x="1284134" y="17024"/>
                </a:cubicBezTo>
                <a:lnTo>
                  <a:pt x="1289334" y="0"/>
                </a:lnTo>
                <a:lnTo>
                  <a:pt x="1273349" y="0"/>
                </a:lnTo>
                <a:lnTo>
                  <a:pt x="1271843" y="4919"/>
                </a:lnTo>
                <a:cubicBezTo>
                  <a:pt x="1269137" y="13800"/>
                  <a:pt x="1266082" y="23871"/>
                  <a:pt x="1262737" y="34968"/>
                </a:cubicBezTo>
                <a:cubicBezTo>
                  <a:pt x="1253930" y="39861"/>
                  <a:pt x="1110182" y="116843"/>
                  <a:pt x="993517" y="12146"/>
                </a:cubicBezTo>
                <a:lnTo>
                  <a:pt x="983269" y="0"/>
                </a:lnTo>
                <a:lnTo>
                  <a:pt x="962419" y="0"/>
                </a:lnTo>
                <a:lnTo>
                  <a:pt x="990414" y="29333"/>
                </a:lnTo>
                <a:cubicBezTo>
                  <a:pt x="1093866" y="114843"/>
                  <a:pt x="1216453" y="72529"/>
                  <a:pt x="1256794" y="54733"/>
                </a:cubicBezTo>
                <a:cubicBezTo>
                  <a:pt x="1251347" y="72919"/>
                  <a:pt x="1245337" y="93171"/>
                  <a:pt x="1238933" y="115011"/>
                </a:cubicBezTo>
                <a:cubicBezTo>
                  <a:pt x="1228252" y="120501"/>
                  <a:pt x="1086814" y="190264"/>
                  <a:pt x="964859" y="104449"/>
                </a:cubicBezTo>
                <a:lnTo>
                  <a:pt x="949792" y="0"/>
                </a:lnTo>
                <a:lnTo>
                  <a:pt x="934620" y="0"/>
                </a:lnTo>
                <a:lnTo>
                  <a:pt x="940637" y="53692"/>
                </a:lnTo>
                <a:cubicBezTo>
                  <a:pt x="934660" y="64586"/>
                  <a:pt x="882033" y="156505"/>
                  <a:pt x="794357" y="178942"/>
                </a:cubicBezTo>
                <a:cubicBezTo>
                  <a:pt x="745333" y="191493"/>
                  <a:pt x="693653" y="180112"/>
                  <a:pt x="640727" y="145423"/>
                </a:cubicBezTo>
                <a:cubicBezTo>
                  <a:pt x="620292" y="112917"/>
                  <a:pt x="600869" y="78707"/>
                  <a:pt x="582472" y="42794"/>
                </a:cubicBezTo>
                <a:lnTo>
                  <a:pt x="562718" y="0"/>
                </a:lnTo>
                <a:lnTo>
                  <a:pt x="545815" y="0"/>
                </a:lnTo>
                <a:lnTo>
                  <a:pt x="566550" y="45244"/>
                </a:lnTo>
                <a:cubicBezTo>
                  <a:pt x="584771" y="81129"/>
                  <a:pt x="604003" y="115353"/>
                  <a:pt x="624231" y="147916"/>
                </a:cubicBezTo>
                <a:lnTo>
                  <a:pt x="626417" y="152936"/>
                </a:lnTo>
                <a:cubicBezTo>
                  <a:pt x="626964" y="154183"/>
                  <a:pt x="680829" y="280185"/>
                  <a:pt x="638473" y="379796"/>
                </a:cubicBezTo>
                <a:cubicBezTo>
                  <a:pt x="619100" y="425354"/>
                  <a:pt x="582276" y="458729"/>
                  <a:pt x="529188" y="479228"/>
                </a:cubicBezTo>
                <a:cubicBezTo>
                  <a:pt x="379540" y="401087"/>
                  <a:pt x="236318" y="277514"/>
                  <a:pt x="100488" y="109078"/>
                </a:cubicBezTo>
                <a:lnTo>
                  <a:pt x="21175" y="0"/>
                </a:lnTo>
                <a:lnTo>
                  <a:pt x="0" y="0"/>
                </a:lnTo>
                <a:lnTo>
                  <a:pt x="21263" y="30713"/>
                </a:lnTo>
                <a:cubicBezTo>
                  <a:pt x="178812" y="247238"/>
                  <a:pt x="347051" y="401977"/>
                  <a:pt x="524441" y="494007"/>
                </a:cubicBezTo>
                <a:cubicBezTo>
                  <a:pt x="538016" y="505516"/>
                  <a:pt x="998797" y="898626"/>
                  <a:pt x="1159309" y="1238886"/>
                </a:cubicBezTo>
                <a:cubicBezTo>
                  <a:pt x="1168931" y="1265439"/>
                  <a:pt x="1178997" y="1289695"/>
                  <a:pt x="1189097" y="1311569"/>
                </a:cubicBezTo>
                <a:cubicBezTo>
                  <a:pt x="1189968" y="1314096"/>
                  <a:pt x="1191027" y="1316683"/>
                  <a:pt x="1191847" y="1319202"/>
                </a:cubicBezTo>
                <a:lnTo>
                  <a:pt x="1192555" y="1318963"/>
                </a:lnTo>
                <a:cubicBezTo>
                  <a:pt x="1238677" y="1416329"/>
                  <a:pt x="1283988" y="1465191"/>
                  <a:pt x="1285115" y="1466369"/>
                </a:cubicBezTo>
                <a:cubicBezTo>
                  <a:pt x="1286620" y="1468456"/>
                  <a:pt x="1405520" y="1626242"/>
                  <a:pt x="1576651" y="1718854"/>
                </a:cubicBezTo>
                <a:close/>
              </a:path>
            </a:pathLst>
          </a:custGeom>
          <a:solidFill>
            <a:schemeClr val="bg1"/>
          </a:solidFill>
          <a:ln w="8533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pt-BR"/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B584D370-B163-4B19-9206-87EC7EEBB552}"/>
              </a:ext>
            </a:extLst>
          </p:cNvPr>
          <p:cNvSpPr txBox="1"/>
          <p:nvPr/>
        </p:nvSpPr>
        <p:spPr>
          <a:xfrm>
            <a:off x="252216" y="2930804"/>
            <a:ext cx="482321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0" dirty="0">
                <a:solidFill>
                  <a:srgbClr val="FF7725"/>
                </a:solidFill>
                <a:latin typeface="Creepster" panose="02000000000000000000" pitchFamily="2" charset="0"/>
              </a:rPr>
              <a:t>HALLOWEEN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8A1E1D10-975E-4717-94E9-4D201FB938E4}"/>
              </a:ext>
            </a:extLst>
          </p:cNvPr>
          <p:cNvSpPr txBox="1"/>
          <p:nvPr/>
        </p:nvSpPr>
        <p:spPr>
          <a:xfrm>
            <a:off x="252216" y="2163904"/>
            <a:ext cx="482321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8000">
                <a:solidFill>
                  <a:srgbClr val="FF7725"/>
                </a:solidFill>
                <a:latin typeface="Halloween Day" pitchFamily="50" charset="0"/>
              </a:defRPr>
            </a:lvl1pPr>
          </a:lstStyle>
          <a:p>
            <a:r>
              <a:rPr lang="pt-BR" dirty="0">
                <a:solidFill>
                  <a:srgbClr val="FFD1AB"/>
                </a:solidFill>
                <a:latin typeface="Creepster" panose="02000000000000000000" pitchFamily="2" charset="0"/>
              </a:rPr>
              <a:t>FESTA DE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CD8184EF-7C42-49B9-9FB8-54154A507842}"/>
              </a:ext>
            </a:extLst>
          </p:cNvPr>
          <p:cNvSpPr txBox="1"/>
          <p:nvPr/>
        </p:nvSpPr>
        <p:spPr>
          <a:xfrm>
            <a:off x="556867" y="4542975"/>
            <a:ext cx="42139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spc="300" dirty="0">
                <a:solidFill>
                  <a:srgbClr val="FF772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SÁBADO, 30 DE OUTUBRO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2EE92D6E-87FA-490A-8443-D1AD86E6432D}"/>
              </a:ext>
            </a:extLst>
          </p:cNvPr>
          <p:cNvSpPr txBox="1"/>
          <p:nvPr/>
        </p:nvSpPr>
        <p:spPr>
          <a:xfrm>
            <a:off x="556867" y="4775908"/>
            <a:ext cx="4213916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9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 PARTIR DAS 20H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C05690C1-DDF6-4FF8-A48C-DEA5BE5F7F58}"/>
              </a:ext>
            </a:extLst>
          </p:cNvPr>
          <p:cNvSpPr txBox="1"/>
          <p:nvPr/>
        </p:nvSpPr>
        <p:spPr>
          <a:xfrm>
            <a:off x="556867" y="5208897"/>
            <a:ext cx="42139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spc="300" dirty="0">
                <a:solidFill>
                  <a:srgbClr val="FF772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VENHA COM FANTASIA!</a:t>
            </a:r>
          </a:p>
        </p:txBody>
      </p:sp>
      <p:pic>
        <p:nvPicPr>
          <p:cNvPr id="28" name="Gráfico 27" descr="Aranha com preenchimento sólido">
            <a:extLst>
              <a:ext uri="{FF2B5EF4-FFF2-40B4-BE49-F238E27FC236}">
                <a16:creationId xmlns:a16="http://schemas.microsoft.com/office/drawing/2014/main" id="{9E8A482E-76EB-406F-85B8-0EF29C5A97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563479">
            <a:off x="1156942" y="6069878"/>
            <a:ext cx="588963" cy="588963"/>
          </a:xfrm>
          <a:prstGeom prst="rect">
            <a:avLst/>
          </a:prstGeom>
        </p:spPr>
      </p:pic>
      <p:sp>
        <p:nvSpPr>
          <p:cNvPr id="29" name="CaixaDeTexto 28">
            <a:extLst>
              <a:ext uri="{FF2B5EF4-FFF2-40B4-BE49-F238E27FC236}">
                <a16:creationId xmlns:a16="http://schemas.microsoft.com/office/drawing/2014/main" id="{11934953-A8EE-4E6E-833F-2A04BF952BFC}"/>
              </a:ext>
            </a:extLst>
          </p:cNvPr>
          <p:cNvSpPr txBox="1"/>
          <p:nvPr/>
        </p:nvSpPr>
        <p:spPr>
          <a:xfrm>
            <a:off x="1206500" y="6577280"/>
            <a:ext cx="291465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00" spc="3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NOME DA RUA, 00</a:t>
            </a:r>
          </a:p>
          <a:p>
            <a:pPr algn="ctr"/>
            <a:r>
              <a:rPr lang="pt-BR" sz="1100" spc="3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BAIRRO, CIDADE</a:t>
            </a:r>
          </a:p>
        </p:txBody>
      </p:sp>
    </p:spTree>
    <p:extLst>
      <p:ext uri="{BB962C8B-B14F-4D97-AF65-F5344CB8AC3E}">
        <p14:creationId xmlns:p14="http://schemas.microsoft.com/office/powerpoint/2010/main" val="368035838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69</TotalTime>
  <Words>24</Words>
  <Application>Microsoft Office PowerPoint</Application>
  <PresentationFormat>Personalizar</PresentationFormat>
  <Paragraphs>7</Paragraphs>
  <Slides>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6" baseType="lpstr">
      <vt:lpstr>Creepster</vt:lpstr>
      <vt:lpstr>Poppins</vt:lpstr>
      <vt:lpstr>Calibri</vt:lpstr>
      <vt:lpstr>Arial</vt:lpstr>
      <vt:lpstr>Tema do Office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Ana Freire</dc:creator>
  <cp:lastModifiedBy>Ana Freire</cp:lastModifiedBy>
  <cp:revision>10</cp:revision>
  <dcterms:created xsi:type="dcterms:W3CDTF">2021-03-22T18:09:14Z</dcterms:created>
  <dcterms:modified xsi:type="dcterms:W3CDTF">2023-11-21T20:23:17Z</dcterms:modified>
</cp:coreProperties>
</file>

<file path=docProps/thumbnail.jpeg>
</file>